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0" r:id="rId9"/>
    <p:sldId id="266" r:id="rId10"/>
    <p:sldId id="268" r:id="rId11"/>
    <p:sldId id="269" r:id="rId12"/>
    <p:sldId id="265" r:id="rId13"/>
    <p:sldId id="270" r:id="rId14"/>
    <p:sldId id="271" r:id="rId15"/>
    <p:sldId id="267" r:id="rId16"/>
    <p:sldId id="261" r:id="rId17"/>
    <p:sldId id="272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8E21A-6539-1502-EDA5-0408E4E7C963}" v="77" dt="2025-12-05T03:40:23.471"/>
    <p1510:client id="{08A65B1C-C3FD-1F8F-C550-3B42BFD8BAED}" v="355" dt="2025-12-05T03:09:31.407"/>
    <p1510:client id="{607928F2-2064-21DC-8352-D8D284BAADAA}" v="3952" dt="2025-12-05T03:50:40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4178"/>
        <p:guide pos="7469"/>
        <p:guide pos="211"/>
        <p:guide orient="horz" pos="1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3:57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9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F335E-C397-2122-64ED-380DECE3C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0218EC-D70A-EF1A-7919-D1A73E920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F75636-CEA9-033B-903F-9B25F1B7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46E039-B536-E37D-C4FD-60BE422D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18D51D-83F0-0CD7-1FE3-04D355F6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85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8735-4ECF-0910-21A4-E6240453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1ABD26-9B8F-B61B-4E6C-E8C09912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A2D30B-318B-E6E2-D7E2-BCB996FB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480C84-BF86-A58A-E9FE-7F2678B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FA6483-0D5E-3206-A2E4-2CAB7D73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095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7B2259-8209-7211-FC8A-02F5215CB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9668DB-DF4B-80F4-B521-053D56EC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E6C06F-EE85-8246-9639-033F6C77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9B76C9-066A-E710-B46E-B30153B6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9402B1-EE67-11C9-BCF2-4194140A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662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C740D-C20C-C3BF-BA14-C1C42007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C4A6A-0A50-2A9F-6994-5AA2721B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E1FB20-08E5-7ACC-BC95-5B99B1EB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83B8C3-1437-31B5-D6F0-B82B1D33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6915D1-C880-08B6-AF7C-2CB3050C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375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53350-71F9-4695-46D1-2DF61EAE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CF6E6D-14B4-3DE5-ADD8-01DAA058A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DD4E34-948C-BB9A-50BB-51113A26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BFAE1-8B07-3246-811E-9B535922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2421CA-EF99-FCE3-893B-929EF401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8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B77D7-B2FE-C713-7100-DCFF9AFE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D132D0-6149-9702-CD8B-FE2DBE76A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0CDD7A-ED87-2FC8-0F5F-7C2D6739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7D233B-86ED-ED8A-4871-0694E3B2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736552-DCA8-9258-DAB2-5B45BF41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2C6C63-D37A-8A6E-5BAA-38135F5E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557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233EF-CDAC-A548-4ADE-43AD7675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53806B-3021-3181-F1CE-7CCA119B2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536268-F6C1-CEC6-3C3C-356938CCF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1D29EE-C287-670D-C78C-DE5C34728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F00C9F-C1AC-440E-8467-3AEEFDD04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B22E2B-12EB-7BCF-D074-C7200D1F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CEA7CA-29C0-D2C8-4C0E-F61A2C5F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D82FCC-02E9-A100-02EA-B6367EC6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397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CE4F0-5FDC-4CAC-1E3E-E156CAA9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5E8A80-40B2-5237-B84C-47781898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71B278-13BD-D5F2-6914-52259D72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AAA1F3-4AFB-DE02-42F5-13091A6B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599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5B11A3-E080-7145-339B-B66D2D74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D6DF7E-1C19-C3CC-35DE-3618CB69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B827DF-2998-0091-2B21-1C2D8620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754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B6F9B-6A11-F285-E52D-BAA2B08D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D2896-62FE-F20D-6C54-4D7F3A8CE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79BC3-43BB-E98E-CC2B-BF1B9B5BB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82B071-7861-2D80-B361-3D62D338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F467FA-1977-60F3-FC33-9CEA83EC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84E6B7-FA69-3C99-62BE-A2BF8C99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70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45C46-7B37-6A09-FB32-496826C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72182A-86BF-E200-72F8-6A839DB46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A8E7DC-39B6-5709-6789-607C94C5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E2E8D3-1547-8E96-7381-2DCFE082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4D4114-1E1E-979C-7008-3B5D58E4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8B8FE5-F6A5-DBFE-929E-BB1CFCE8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33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0F840C-514B-09D3-38B9-570CD52A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72EACF-74D1-4FEA-9D7E-CE42AFC68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47307-CFBA-2A60-94DE-FB71ACD91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AB6102-6D51-4796-A061-AE0D6D41C936}" type="datetimeFigureOut">
              <a:rPr lang="es-AR" smtClean="0"/>
              <a:t>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7C0ED-7B8F-CECB-3DA6-0AB182740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00C7DF-026F-7AF8-500F-F34D91205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03E7E0-CE94-41B6-84BC-C97CC084DE9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95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1.png"/><Relationship Id="rId3" Type="http://schemas.openxmlformats.org/officeDocument/2006/relationships/customXml" Target="../ink/ink7.xml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9.png"/><Relationship Id="rId5" Type="http://schemas.openxmlformats.org/officeDocument/2006/relationships/customXml" Target="../ink/ink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2.xml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D6A74E-1AFF-D65F-DE8D-657FAD18D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s-AR" sz="4800">
                <a:solidFill>
                  <a:srgbClr val="FFFFFF"/>
                </a:solidFill>
              </a:rPr>
              <a:t>Complejidad Económica Provincial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1D482-27D0-EF3A-2C64-F19838E64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8982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AR" dirty="0">
                <a:solidFill>
                  <a:srgbClr val="FFFFFF"/>
                </a:solidFill>
              </a:rPr>
              <a:t>Docente: Nicolas </a:t>
            </a:r>
            <a:r>
              <a:rPr lang="es-AR" dirty="0" err="1">
                <a:solidFill>
                  <a:srgbClr val="FFFFFF"/>
                </a:solidFill>
              </a:rPr>
              <a:t>Sidicaro</a:t>
            </a:r>
            <a:endParaRPr lang="es-AR" dirty="0">
              <a:solidFill>
                <a:srgbClr val="FFFFFF"/>
              </a:solidFill>
            </a:endParaRPr>
          </a:p>
          <a:p>
            <a:pPr algn="l"/>
            <a:r>
              <a:rPr lang="es-AR" dirty="0">
                <a:solidFill>
                  <a:srgbClr val="FFFFFF"/>
                </a:solidFill>
              </a:rPr>
              <a:t>Alumnos: Nicolas Maidana y José Ignacio Rolón</a:t>
            </a:r>
          </a:p>
          <a:p>
            <a:pPr algn="l"/>
            <a:r>
              <a:rPr lang="es-AR" dirty="0">
                <a:solidFill>
                  <a:srgbClr val="FFFFFF"/>
                </a:solidFill>
              </a:rPr>
              <a:t>Ciencia de Datos para Economía y Negocios</a:t>
            </a:r>
          </a:p>
          <a:p>
            <a:pPr algn="l"/>
            <a:endParaRPr lang="es-AR" dirty="0">
              <a:solidFill>
                <a:srgbClr val="FFFFFF"/>
              </a:solidFill>
            </a:endParaRPr>
          </a:p>
        </p:txBody>
      </p:sp>
      <p:grpSp>
        <p:nvGrpSpPr>
          <p:cNvPr id="4" name="Google Shape;60;p15">
            <a:extLst>
              <a:ext uri="{FF2B5EF4-FFF2-40B4-BE49-F238E27FC236}">
                <a16:creationId xmlns:a16="http://schemas.microsoft.com/office/drawing/2014/main" id="{83797148-D7DC-6AAA-E566-446C81432B4E}"/>
              </a:ext>
            </a:extLst>
          </p:cNvPr>
          <p:cNvGrpSpPr/>
          <p:nvPr/>
        </p:nvGrpSpPr>
        <p:grpSpPr>
          <a:xfrm>
            <a:off x="982640" y="965761"/>
            <a:ext cx="2461147" cy="5073254"/>
            <a:chOff x="-1831494" y="972390"/>
            <a:chExt cx="1752538" cy="3796168"/>
          </a:xfrm>
          <a:solidFill>
            <a:schemeClr val="bg1"/>
          </a:solidFill>
        </p:grpSpPr>
        <p:sp>
          <p:nvSpPr>
            <p:cNvPr id="5" name="Google Shape;61;p15">
              <a:extLst>
                <a:ext uri="{FF2B5EF4-FFF2-40B4-BE49-F238E27FC236}">
                  <a16:creationId xmlns:a16="http://schemas.microsoft.com/office/drawing/2014/main" id="{98BA3DA2-3A35-25AC-91DE-4EC3D6230A69}"/>
                </a:ext>
              </a:extLst>
            </p:cNvPr>
            <p:cNvSpPr/>
            <p:nvPr/>
          </p:nvSpPr>
          <p:spPr>
            <a:xfrm>
              <a:off x="-1301138" y="1846189"/>
              <a:ext cx="386571" cy="628474"/>
            </a:xfrm>
            <a:custGeom>
              <a:avLst/>
              <a:gdLst/>
              <a:ahLst/>
              <a:cxnLst/>
              <a:rect l="l" t="t" r="r" b="b"/>
              <a:pathLst>
                <a:path w="5216" h="8480" extrusionOk="0">
                  <a:moveTo>
                    <a:pt x="2100" y="1"/>
                  </a:moveTo>
                  <a:cubicBezTo>
                    <a:pt x="1959" y="1"/>
                    <a:pt x="1504" y="56"/>
                    <a:pt x="1417" y="121"/>
                  </a:cubicBezTo>
                  <a:cubicBezTo>
                    <a:pt x="1346" y="181"/>
                    <a:pt x="1179" y="264"/>
                    <a:pt x="1084" y="347"/>
                  </a:cubicBezTo>
                  <a:cubicBezTo>
                    <a:pt x="1084" y="347"/>
                    <a:pt x="1084" y="347"/>
                    <a:pt x="1072" y="359"/>
                  </a:cubicBezTo>
                  <a:cubicBezTo>
                    <a:pt x="1060" y="383"/>
                    <a:pt x="1048" y="395"/>
                    <a:pt x="1036" y="419"/>
                  </a:cubicBezTo>
                  <a:cubicBezTo>
                    <a:pt x="1012" y="526"/>
                    <a:pt x="929" y="657"/>
                    <a:pt x="822" y="800"/>
                  </a:cubicBezTo>
                  <a:cubicBezTo>
                    <a:pt x="727" y="931"/>
                    <a:pt x="548" y="1074"/>
                    <a:pt x="548" y="1074"/>
                  </a:cubicBezTo>
                  <a:cubicBezTo>
                    <a:pt x="536" y="1086"/>
                    <a:pt x="346" y="1229"/>
                    <a:pt x="346" y="1300"/>
                  </a:cubicBezTo>
                  <a:cubicBezTo>
                    <a:pt x="346" y="1300"/>
                    <a:pt x="346" y="1312"/>
                    <a:pt x="346" y="1312"/>
                  </a:cubicBezTo>
                  <a:cubicBezTo>
                    <a:pt x="357" y="1407"/>
                    <a:pt x="381" y="1669"/>
                    <a:pt x="298" y="1717"/>
                  </a:cubicBezTo>
                  <a:cubicBezTo>
                    <a:pt x="203" y="1764"/>
                    <a:pt x="0" y="1895"/>
                    <a:pt x="0" y="1955"/>
                  </a:cubicBezTo>
                  <a:cubicBezTo>
                    <a:pt x="0" y="2026"/>
                    <a:pt x="72" y="2407"/>
                    <a:pt x="84" y="2467"/>
                  </a:cubicBezTo>
                  <a:cubicBezTo>
                    <a:pt x="96" y="2514"/>
                    <a:pt x="155" y="3431"/>
                    <a:pt x="167" y="3824"/>
                  </a:cubicBezTo>
                  <a:cubicBezTo>
                    <a:pt x="262" y="3836"/>
                    <a:pt x="334" y="3860"/>
                    <a:pt x="381" y="3872"/>
                  </a:cubicBezTo>
                  <a:cubicBezTo>
                    <a:pt x="548" y="3931"/>
                    <a:pt x="655" y="4015"/>
                    <a:pt x="727" y="4169"/>
                  </a:cubicBezTo>
                  <a:cubicBezTo>
                    <a:pt x="783" y="4316"/>
                    <a:pt x="850" y="4420"/>
                    <a:pt x="898" y="4420"/>
                  </a:cubicBezTo>
                  <a:cubicBezTo>
                    <a:pt x="900" y="4420"/>
                    <a:pt x="903" y="4420"/>
                    <a:pt x="905" y="4419"/>
                  </a:cubicBezTo>
                  <a:cubicBezTo>
                    <a:pt x="943" y="4419"/>
                    <a:pt x="1096" y="4358"/>
                    <a:pt x="1167" y="4358"/>
                  </a:cubicBezTo>
                  <a:cubicBezTo>
                    <a:pt x="1185" y="4358"/>
                    <a:pt x="1198" y="4362"/>
                    <a:pt x="1203" y="4372"/>
                  </a:cubicBezTo>
                  <a:cubicBezTo>
                    <a:pt x="1239" y="4419"/>
                    <a:pt x="1322" y="4669"/>
                    <a:pt x="1286" y="4800"/>
                  </a:cubicBezTo>
                  <a:cubicBezTo>
                    <a:pt x="1250" y="4943"/>
                    <a:pt x="1143" y="5050"/>
                    <a:pt x="1072" y="5205"/>
                  </a:cubicBezTo>
                  <a:cubicBezTo>
                    <a:pt x="1012" y="5360"/>
                    <a:pt x="953" y="5705"/>
                    <a:pt x="953" y="5824"/>
                  </a:cubicBezTo>
                  <a:cubicBezTo>
                    <a:pt x="953" y="5955"/>
                    <a:pt x="1072" y="7086"/>
                    <a:pt x="1084" y="7146"/>
                  </a:cubicBezTo>
                  <a:cubicBezTo>
                    <a:pt x="1084" y="7217"/>
                    <a:pt x="1072" y="7801"/>
                    <a:pt x="1072" y="7836"/>
                  </a:cubicBezTo>
                  <a:cubicBezTo>
                    <a:pt x="1072" y="7860"/>
                    <a:pt x="1084" y="8479"/>
                    <a:pt x="1084" y="8479"/>
                  </a:cubicBezTo>
                  <a:lnTo>
                    <a:pt x="1084" y="8420"/>
                  </a:lnTo>
                  <a:lnTo>
                    <a:pt x="3191" y="8420"/>
                  </a:lnTo>
                  <a:lnTo>
                    <a:pt x="3179" y="8348"/>
                  </a:lnTo>
                  <a:lnTo>
                    <a:pt x="3167" y="7491"/>
                  </a:lnTo>
                  <a:lnTo>
                    <a:pt x="3858" y="7491"/>
                  </a:lnTo>
                  <a:lnTo>
                    <a:pt x="5215" y="5205"/>
                  </a:lnTo>
                  <a:cubicBezTo>
                    <a:pt x="5215" y="5205"/>
                    <a:pt x="4965" y="4550"/>
                    <a:pt x="4882" y="4360"/>
                  </a:cubicBezTo>
                  <a:cubicBezTo>
                    <a:pt x="4810" y="4181"/>
                    <a:pt x="4656" y="3669"/>
                    <a:pt x="4644" y="3526"/>
                  </a:cubicBezTo>
                  <a:cubicBezTo>
                    <a:pt x="4632" y="3372"/>
                    <a:pt x="4596" y="3217"/>
                    <a:pt x="4739" y="2955"/>
                  </a:cubicBezTo>
                  <a:cubicBezTo>
                    <a:pt x="4882" y="2705"/>
                    <a:pt x="5191" y="2086"/>
                    <a:pt x="5156" y="2026"/>
                  </a:cubicBezTo>
                  <a:cubicBezTo>
                    <a:pt x="5120" y="1967"/>
                    <a:pt x="4929" y="1800"/>
                    <a:pt x="4846" y="1610"/>
                  </a:cubicBezTo>
                  <a:cubicBezTo>
                    <a:pt x="4799" y="1490"/>
                    <a:pt x="4787" y="1336"/>
                    <a:pt x="4799" y="1169"/>
                  </a:cubicBezTo>
                  <a:cubicBezTo>
                    <a:pt x="4799" y="1050"/>
                    <a:pt x="4822" y="943"/>
                    <a:pt x="4834" y="836"/>
                  </a:cubicBezTo>
                  <a:cubicBezTo>
                    <a:pt x="4882" y="574"/>
                    <a:pt x="4882" y="490"/>
                    <a:pt x="4882" y="490"/>
                  </a:cubicBezTo>
                  <a:cubicBezTo>
                    <a:pt x="4882" y="490"/>
                    <a:pt x="4369" y="485"/>
                    <a:pt x="3963" y="485"/>
                  </a:cubicBezTo>
                  <a:cubicBezTo>
                    <a:pt x="3760" y="485"/>
                    <a:pt x="3584" y="486"/>
                    <a:pt x="3513" y="490"/>
                  </a:cubicBezTo>
                  <a:cubicBezTo>
                    <a:pt x="3486" y="492"/>
                    <a:pt x="3463" y="493"/>
                    <a:pt x="3440" y="493"/>
                  </a:cubicBezTo>
                  <a:cubicBezTo>
                    <a:pt x="3292" y="493"/>
                    <a:pt x="3230" y="459"/>
                    <a:pt x="3167" y="407"/>
                  </a:cubicBezTo>
                  <a:cubicBezTo>
                    <a:pt x="3108" y="347"/>
                    <a:pt x="3024" y="312"/>
                    <a:pt x="2870" y="312"/>
                  </a:cubicBezTo>
                  <a:cubicBezTo>
                    <a:pt x="2715" y="312"/>
                    <a:pt x="2548" y="276"/>
                    <a:pt x="2524" y="252"/>
                  </a:cubicBezTo>
                  <a:cubicBezTo>
                    <a:pt x="2501" y="240"/>
                    <a:pt x="2227" y="26"/>
                    <a:pt x="2132" y="2"/>
                  </a:cubicBezTo>
                  <a:cubicBezTo>
                    <a:pt x="2124" y="1"/>
                    <a:pt x="2114" y="1"/>
                    <a:pt x="2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2;p15">
              <a:extLst>
                <a:ext uri="{FF2B5EF4-FFF2-40B4-BE49-F238E27FC236}">
                  <a16:creationId xmlns:a16="http://schemas.microsoft.com/office/drawing/2014/main" id="{144FEB09-24B5-A2FA-ECBF-3EF2F9BB9E0F}"/>
                </a:ext>
              </a:extLst>
            </p:cNvPr>
            <p:cNvSpPr/>
            <p:nvPr/>
          </p:nvSpPr>
          <p:spPr>
            <a:xfrm>
              <a:off x="-1015282" y="1683065"/>
              <a:ext cx="400726" cy="718372"/>
            </a:xfrm>
            <a:custGeom>
              <a:avLst/>
              <a:gdLst/>
              <a:ahLst/>
              <a:cxnLst/>
              <a:rect l="l" t="t" r="r" b="b"/>
              <a:pathLst>
                <a:path w="5407" h="9693" extrusionOk="0">
                  <a:moveTo>
                    <a:pt x="1561" y="1"/>
                  </a:moveTo>
                  <a:lnTo>
                    <a:pt x="1025" y="2691"/>
                  </a:lnTo>
                  <a:cubicBezTo>
                    <a:pt x="1025" y="2691"/>
                    <a:pt x="1025" y="2775"/>
                    <a:pt x="977" y="3037"/>
                  </a:cubicBezTo>
                  <a:cubicBezTo>
                    <a:pt x="953" y="3144"/>
                    <a:pt x="942" y="3251"/>
                    <a:pt x="942" y="3370"/>
                  </a:cubicBezTo>
                  <a:cubicBezTo>
                    <a:pt x="930" y="3537"/>
                    <a:pt x="942" y="3691"/>
                    <a:pt x="989" y="3811"/>
                  </a:cubicBezTo>
                  <a:cubicBezTo>
                    <a:pt x="1072" y="4001"/>
                    <a:pt x="1263" y="4168"/>
                    <a:pt x="1299" y="4227"/>
                  </a:cubicBezTo>
                  <a:cubicBezTo>
                    <a:pt x="1334" y="4287"/>
                    <a:pt x="1025" y="4906"/>
                    <a:pt x="882" y="5156"/>
                  </a:cubicBezTo>
                  <a:cubicBezTo>
                    <a:pt x="739" y="5418"/>
                    <a:pt x="775" y="5573"/>
                    <a:pt x="787" y="5727"/>
                  </a:cubicBezTo>
                  <a:cubicBezTo>
                    <a:pt x="799" y="5870"/>
                    <a:pt x="953" y="6382"/>
                    <a:pt x="1025" y="6561"/>
                  </a:cubicBezTo>
                  <a:cubicBezTo>
                    <a:pt x="1108" y="6751"/>
                    <a:pt x="1358" y="7406"/>
                    <a:pt x="1358" y="7406"/>
                  </a:cubicBezTo>
                  <a:lnTo>
                    <a:pt x="1" y="9692"/>
                  </a:lnTo>
                  <a:lnTo>
                    <a:pt x="1275" y="9692"/>
                  </a:lnTo>
                  <a:cubicBezTo>
                    <a:pt x="1406" y="9692"/>
                    <a:pt x="1465" y="9621"/>
                    <a:pt x="1489" y="9585"/>
                  </a:cubicBezTo>
                  <a:cubicBezTo>
                    <a:pt x="1513" y="9561"/>
                    <a:pt x="2204" y="8668"/>
                    <a:pt x="2263" y="8597"/>
                  </a:cubicBezTo>
                  <a:cubicBezTo>
                    <a:pt x="2300" y="8560"/>
                    <a:pt x="2408" y="8546"/>
                    <a:pt x="2510" y="8546"/>
                  </a:cubicBezTo>
                  <a:cubicBezTo>
                    <a:pt x="2575" y="8546"/>
                    <a:pt x="2638" y="8552"/>
                    <a:pt x="2680" y="8561"/>
                  </a:cubicBezTo>
                  <a:cubicBezTo>
                    <a:pt x="2763" y="8578"/>
                    <a:pt x="2817" y="8600"/>
                    <a:pt x="2882" y="8600"/>
                  </a:cubicBezTo>
                  <a:cubicBezTo>
                    <a:pt x="2911" y="8600"/>
                    <a:pt x="2941" y="8596"/>
                    <a:pt x="2977" y="8585"/>
                  </a:cubicBezTo>
                  <a:cubicBezTo>
                    <a:pt x="3097" y="8537"/>
                    <a:pt x="3085" y="8275"/>
                    <a:pt x="3120" y="8156"/>
                  </a:cubicBezTo>
                  <a:cubicBezTo>
                    <a:pt x="3132" y="8121"/>
                    <a:pt x="3156" y="8109"/>
                    <a:pt x="3168" y="8097"/>
                  </a:cubicBezTo>
                  <a:cubicBezTo>
                    <a:pt x="3168" y="8097"/>
                    <a:pt x="3085" y="7930"/>
                    <a:pt x="3073" y="7906"/>
                  </a:cubicBezTo>
                  <a:cubicBezTo>
                    <a:pt x="3073" y="7882"/>
                    <a:pt x="2942" y="7787"/>
                    <a:pt x="2835" y="7656"/>
                  </a:cubicBezTo>
                  <a:cubicBezTo>
                    <a:pt x="2739" y="7525"/>
                    <a:pt x="2716" y="7109"/>
                    <a:pt x="2704" y="6930"/>
                  </a:cubicBezTo>
                  <a:cubicBezTo>
                    <a:pt x="2704" y="6739"/>
                    <a:pt x="2716" y="6061"/>
                    <a:pt x="2775" y="5846"/>
                  </a:cubicBezTo>
                  <a:cubicBezTo>
                    <a:pt x="2823" y="5632"/>
                    <a:pt x="3097" y="5525"/>
                    <a:pt x="3323" y="5358"/>
                  </a:cubicBezTo>
                  <a:cubicBezTo>
                    <a:pt x="3537" y="5192"/>
                    <a:pt x="3692" y="4882"/>
                    <a:pt x="3775" y="4787"/>
                  </a:cubicBezTo>
                  <a:cubicBezTo>
                    <a:pt x="3870" y="4680"/>
                    <a:pt x="4204" y="4132"/>
                    <a:pt x="4240" y="4037"/>
                  </a:cubicBezTo>
                  <a:cubicBezTo>
                    <a:pt x="4240" y="4037"/>
                    <a:pt x="4240" y="4025"/>
                    <a:pt x="4240" y="4013"/>
                  </a:cubicBezTo>
                  <a:cubicBezTo>
                    <a:pt x="4263" y="3906"/>
                    <a:pt x="4240" y="3691"/>
                    <a:pt x="4240" y="3691"/>
                  </a:cubicBezTo>
                  <a:cubicBezTo>
                    <a:pt x="4240" y="3691"/>
                    <a:pt x="4109" y="3382"/>
                    <a:pt x="4180" y="3275"/>
                  </a:cubicBezTo>
                  <a:cubicBezTo>
                    <a:pt x="4263" y="3168"/>
                    <a:pt x="4335" y="3168"/>
                    <a:pt x="4335" y="3001"/>
                  </a:cubicBezTo>
                  <a:cubicBezTo>
                    <a:pt x="4335" y="2834"/>
                    <a:pt x="4168" y="2596"/>
                    <a:pt x="4240" y="2429"/>
                  </a:cubicBezTo>
                  <a:cubicBezTo>
                    <a:pt x="4311" y="2263"/>
                    <a:pt x="4561" y="1894"/>
                    <a:pt x="4716" y="1775"/>
                  </a:cubicBezTo>
                  <a:cubicBezTo>
                    <a:pt x="4871" y="1655"/>
                    <a:pt x="5192" y="1084"/>
                    <a:pt x="5180" y="989"/>
                  </a:cubicBezTo>
                  <a:cubicBezTo>
                    <a:pt x="5168" y="905"/>
                    <a:pt x="5025" y="739"/>
                    <a:pt x="5073" y="596"/>
                  </a:cubicBezTo>
                  <a:cubicBezTo>
                    <a:pt x="5073" y="572"/>
                    <a:pt x="5085" y="560"/>
                    <a:pt x="5097" y="536"/>
                  </a:cubicBezTo>
                  <a:cubicBezTo>
                    <a:pt x="5228" y="370"/>
                    <a:pt x="5406" y="143"/>
                    <a:pt x="5406" y="143"/>
                  </a:cubicBezTo>
                  <a:lnTo>
                    <a:pt x="2680" y="36"/>
                  </a:lnTo>
                  <a:lnTo>
                    <a:pt x="15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15">
              <a:extLst>
                <a:ext uri="{FF2B5EF4-FFF2-40B4-BE49-F238E27FC236}">
                  <a16:creationId xmlns:a16="http://schemas.microsoft.com/office/drawing/2014/main" id="{F3EA8969-E0EF-FF4E-9CFA-481C89E0D1C1}"/>
                </a:ext>
              </a:extLst>
            </p:cNvPr>
            <p:cNvSpPr/>
            <p:nvPr/>
          </p:nvSpPr>
          <p:spPr>
            <a:xfrm>
              <a:off x="-964070" y="1053915"/>
              <a:ext cx="486252" cy="518936"/>
            </a:xfrm>
            <a:custGeom>
              <a:avLst/>
              <a:gdLst/>
              <a:ahLst/>
              <a:cxnLst/>
              <a:rect l="l" t="t" r="r" b="b"/>
              <a:pathLst>
                <a:path w="6561" h="7002" extrusionOk="0">
                  <a:moveTo>
                    <a:pt x="0" y="0"/>
                  </a:moveTo>
                  <a:lnTo>
                    <a:pt x="48" y="2548"/>
                  </a:lnTo>
                  <a:cubicBezTo>
                    <a:pt x="48" y="2548"/>
                    <a:pt x="512" y="2727"/>
                    <a:pt x="762" y="2846"/>
                  </a:cubicBezTo>
                  <a:cubicBezTo>
                    <a:pt x="1024" y="2965"/>
                    <a:pt x="965" y="3072"/>
                    <a:pt x="1013" y="3144"/>
                  </a:cubicBezTo>
                  <a:cubicBezTo>
                    <a:pt x="1060" y="3215"/>
                    <a:pt x="1596" y="3608"/>
                    <a:pt x="1751" y="3715"/>
                  </a:cubicBezTo>
                  <a:cubicBezTo>
                    <a:pt x="1905" y="3822"/>
                    <a:pt x="2727" y="4394"/>
                    <a:pt x="2763" y="4429"/>
                  </a:cubicBezTo>
                  <a:cubicBezTo>
                    <a:pt x="2798" y="4477"/>
                    <a:pt x="3001" y="4977"/>
                    <a:pt x="3072" y="5072"/>
                  </a:cubicBezTo>
                  <a:cubicBezTo>
                    <a:pt x="3132" y="5168"/>
                    <a:pt x="3418" y="5203"/>
                    <a:pt x="3465" y="5251"/>
                  </a:cubicBezTo>
                  <a:cubicBezTo>
                    <a:pt x="3525" y="5299"/>
                    <a:pt x="3882" y="5751"/>
                    <a:pt x="3965" y="5846"/>
                  </a:cubicBezTo>
                  <a:cubicBezTo>
                    <a:pt x="4049" y="5930"/>
                    <a:pt x="4263" y="5930"/>
                    <a:pt x="4299" y="5930"/>
                  </a:cubicBezTo>
                  <a:cubicBezTo>
                    <a:pt x="4346" y="5930"/>
                    <a:pt x="4596" y="6192"/>
                    <a:pt x="4799" y="6346"/>
                  </a:cubicBezTo>
                  <a:cubicBezTo>
                    <a:pt x="5013" y="6501"/>
                    <a:pt x="5275" y="6680"/>
                    <a:pt x="5358" y="6787"/>
                  </a:cubicBezTo>
                  <a:cubicBezTo>
                    <a:pt x="5406" y="6835"/>
                    <a:pt x="5454" y="6918"/>
                    <a:pt x="5477" y="7001"/>
                  </a:cubicBezTo>
                  <a:cubicBezTo>
                    <a:pt x="5561" y="6882"/>
                    <a:pt x="5561" y="6787"/>
                    <a:pt x="5573" y="6513"/>
                  </a:cubicBezTo>
                  <a:cubicBezTo>
                    <a:pt x="5596" y="6204"/>
                    <a:pt x="5692" y="6144"/>
                    <a:pt x="5727" y="6037"/>
                  </a:cubicBezTo>
                  <a:cubicBezTo>
                    <a:pt x="5763" y="5930"/>
                    <a:pt x="5858" y="5965"/>
                    <a:pt x="5977" y="5906"/>
                  </a:cubicBezTo>
                  <a:cubicBezTo>
                    <a:pt x="6096" y="5846"/>
                    <a:pt x="6120" y="5703"/>
                    <a:pt x="6144" y="5584"/>
                  </a:cubicBezTo>
                  <a:cubicBezTo>
                    <a:pt x="6180" y="5453"/>
                    <a:pt x="6477" y="5096"/>
                    <a:pt x="6501" y="5084"/>
                  </a:cubicBezTo>
                  <a:cubicBezTo>
                    <a:pt x="6525" y="5061"/>
                    <a:pt x="6561" y="4930"/>
                    <a:pt x="6549" y="4834"/>
                  </a:cubicBezTo>
                  <a:cubicBezTo>
                    <a:pt x="6525" y="4739"/>
                    <a:pt x="6347" y="4453"/>
                    <a:pt x="6311" y="4346"/>
                  </a:cubicBezTo>
                  <a:cubicBezTo>
                    <a:pt x="6263" y="4251"/>
                    <a:pt x="6263" y="4144"/>
                    <a:pt x="6013" y="4144"/>
                  </a:cubicBezTo>
                  <a:cubicBezTo>
                    <a:pt x="5763" y="4144"/>
                    <a:pt x="5549" y="4001"/>
                    <a:pt x="5454" y="3941"/>
                  </a:cubicBezTo>
                  <a:cubicBezTo>
                    <a:pt x="5370" y="3870"/>
                    <a:pt x="5346" y="3810"/>
                    <a:pt x="5275" y="3798"/>
                  </a:cubicBezTo>
                  <a:cubicBezTo>
                    <a:pt x="5215" y="3798"/>
                    <a:pt x="5049" y="3775"/>
                    <a:pt x="4763" y="3620"/>
                  </a:cubicBezTo>
                  <a:cubicBezTo>
                    <a:pt x="4477" y="3465"/>
                    <a:pt x="3739" y="2941"/>
                    <a:pt x="3537" y="2727"/>
                  </a:cubicBezTo>
                  <a:cubicBezTo>
                    <a:pt x="3334" y="2513"/>
                    <a:pt x="3370" y="2548"/>
                    <a:pt x="3191" y="2513"/>
                  </a:cubicBezTo>
                  <a:cubicBezTo>
                    <a:pt x="3013" y="2465"/>
                    <a:pt x="2275" y="2239"/>
                    <a:pt x="2096" y="2167"/>
                  </a:cubicBezTo>
                  <a:cubicBezTo>
                    <a:pt x="1905" y="2096"/>
                    <a:pt x="1798" y="2036"/>
                    <a:pt x="1775" y="1953"/>
                  </a:cubicBezTo>
                  <a:cubicBezTo>
                    <a:pt x="1739" y="1870"/>
                    <a:pt x="1691" y="1739"/>
                    <a:pt x="1608" y="1655"/>
                  </a:cubicBezTo>
                  <a:cubicBezTo>
                    <a:pt x="1524" y="1560"/>
                    <a:pt x="1286" y="1429"/>
                    <a:pt x="905" y="1155"/>
                  </a:cubicBezTo>
                  <a:cubicBezTo>
                    <a:pt x="512" y="870"/>
                    <a:pt x="346" y="655"/>
                    <a:pt x="251" y="477"/>
                  </a:cubicBezTo>
                  <a:cubicBezTo>
                    <a:pt x="155" y="298"/>
                    <a:pt x="143" y="72"/>
                    <a:pt x="84" y="36"/>
                  </a:cubicBezTo>
                  <a:cubicBezTo>
                    <a:pt x="72" y="24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257F2EBC-6294-E258-7F30-6CDC8E3F1826}"/>
                </a:ext>
              </a:extLst>
            </p:cNvPr>
            <p:cNvSpPr/>
            <p:nvPr/>
          </p:nvSpPr>
          <p:spPr>
            <a:xfrm>
              <a:off x="-1427353" y="4487375"/>
              <a:ext cx="254428" cy="281183"/>
            </a:xfrm>
            <a:custGeom>
              <a:avLst/>
              <a:gdLst/>
              <a:ahLst/>
              <a:cxnLst/>
              <a:rect l="l" t="t" r="r" b="b"/>
              <a:pathLst>
                <a:path w="3433" h="3794" extrusionOk="0">
                  <a:moveTo>
                    <a:pt x="1" y="1"/>
                  </a:moveTo>
                  <a:lnTo>
                    <a:pt x="1" y="36"/>
                  </a:lnTo>
                  <a:lnTo>
                    <a:pt x="191" y="3501"/>
                  </a:lnTo>
                  <a:lnTo>
                    <a:pt x="1775" y="3501"/>
                  </a:lnTo>
                  <a:cubicBezTo>
                    <a:pt x="1775" y="3501"/>
                    <a:pt x="1966" y="3794"/>
                    <a:pt x="2071" y="3794"/>
                  </a:cubicBezTo>
                  <a:cubicBezTo>
                    <a:pt x="2080" y="3794"/>
                    <a:pt x="2089" y="3791"/>
                    <a:pt x="2096" y="3787"/>
                  </a:cubicBezTo>
                  <a:cubicBezTo>
                    <a:pt x="2191" y="3727"/>
                    <a:pt x="2358" y="3691"/>
                    <a:pt x="2430" y="3584"/>
                  </a:cubicBezTo>
                  <a:cubicBezTo>
                    <a:pt x="2489" y="3477"/>
                    <a:pt x="2775" y="3477"/>
                    <a:pt x="2775" y="3465"/>
                  </a:cubicBezTo>
                  <a:cubicBezTo>
                    <a:pt x="2777" y="3462"/>
                    <a:pt x="2780" y="3460"/>
                    <a:pt x="2784" y="3460"/>
                  </a:cubicBezTo>
                  <a:cubicBezTo>
                    <a:pt x="2803" y="3460"/>
                    <a:pt x="2848" y="3494"/>
                    <a:pt x="2891" y="3494"/>
                  </a:cubicBezTo>
                  <a:cubicBezTo>
                    <a:pt x="2900" y="3494"/>
                    <a:pt x="2909" y="3493"/>
                    <a:pt x="2918" y="3489"/>
                  </a:cubicBezTo>
                  <a:cubicBezTo>
                    <a:pt x="2977" y="3465"/>
                    <a:pt x="2965" y="3477"/>
                    <a:pt x="3084" y="3370"/>
                  </a:cubicBezTo>
                  <a:cubicBezTo>
                    <a:pt x="3215" y="3275"/>
                    <a:pt x="3299" y="3227"/>
                    <a:pt x="3299" y="3132"/>
                  </a:cubicBezTo>
                  <a:cubicBezTo>
                    <a:pt x="3299" y="3047"/>
                    <a:pt x="3432" y="2961"/>
                    <a:pt x="3341" y="2961"/>
                  </a:cubicBezTo>
                  <a:cubicBezTo>
                    <a:pt x="3330" y="2961"/>
                    <a:pt x="3316" y="2963"/>
                    <a:pt x="3299" y="2965"/>
                  </a:cubicBezTo>
                  <a:cubicBezTo>
                    <a:pt x="3120" y="2977"/>
                    <a:pt x="3096" y="3037"/>
                    <a:pt x="2977" y="3037"/>
                  </a:cubicBezTo>
                  <a:cubicBezTo>
                    <a:pt x="2912" y="3037"/>
                    <a:pt x="2833" y="3047"/>
                    <a:pt x="2757" y="3047"/>
                  </a:cubicBezTo>
                  <a:cubicBezTo>
                    <a:pt x="2694" y="3047"/>
                    <a:pt x="2633" y="3040"/>
                    <a:pt x="2584" y="3013"/>
                  </a:cubicBezTo>
                  <a:cubicBezTo>
                    <a:pt x="2489" y="2941"/>
                    <a:pt x="2370" y="2965"/>
                    <a:pt x="2180" y="2751"/>
                  </a:cubicBezTo>
                  <a:cubicBezTo>
                    <a:pt x="2001" y="2537"/>
                    <a:pt x="1870" y="2406"/>
                    <a:pt x="1632" y="2263"/>
                  </a:cubicBezTo>
                  <a:cubicBezTo>
                    <a:pt x="1406" y="2132"/>
                    <a:pt x="1179" y="2036"/>
                    <a:pt x="1096" y="1989"/>
                  </a:cubicBezTo>
                  <a:cubicBezTo>
                    <a:pt x="1025" y="1941"/>
                    <a:pt x="882" y="1727"/>
                    <a:pt x="822" y="1608"/>
                  </a:cubicBezTo>
                  <a:cubicBezTo>
                    <a:pt x="763" y="1489"/>
                    <a:pt x="608" y="1370"/>
                    <a:pt x="584" y="1346"/>
                  </a:cubicBezTo>
                  <a:cubicBezTo>
                    <a:pt x="560" y="1310"/>
                    <a:pt x="536" y="1120"/>
                    <a:pt x="501" y="1072"/>
                  </a:cubicBezTo>
                  <a:cubicBezTo>
                    <a:pt x="477" y="1036"/>
                    <a:pt x="382" y="977"/>
                    <a:pt x="298" y="929"/>
                  </a:cubicBezTo>
                  <a:cubicBezTo>
                    <a:pt x="215" y="882"/>
                    <a:pt x="251" y="858"/>
                    <a:pt x="251" y="762"/>
                  </a:cubicBezTo>
                  <a:cubicBezTo>
                    <a:pt x="251" y="679"/>
                    <a:pt x="263" y="679"/>
                    <a:pt x="263" y="536"/>
                  </a:cubicBezTo>
                  <a:cubicBezTo>
                    <a:pt x="263" y="381"/>
                    <a:pt x="179" y="251"/>
                    <a:pt x="167" y="227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;p15">
              <a:extLst>
                <a:ext uri="{FF2B5EF4-FFF2-40B4-BE49-F238E27FC236}">
                  <a16:creationId xmlns:a16="http://schemas.microsoft.com/office/drawing/2014/main" id="{D9892C68-951B-F0D1-873D-80767F8452B5}"/>
                </a:ext>
              </a:extLst>
            </p:cNvPr>
            <p:cNvSpPr/>
            <p:nvPr/>
          </p:nvSpPr>
          <p:spPr>
            <a:xfrm>
              <a:off x="-1690308" y="1667057"/>
              <a:ext cx="429778" cy="462610"/>
            </a:xfrm>
            <a:custGeom>
              <a:avLst/>
              <a:gdLst/>
              <a:ahLst/>
              <a:cxnLst/>
              <a:rect l="l" t="t" r="r" b="b"/>
              <a:pathLst>
                <a:path w="5799" h="6242" extrusionOk="0">
                  <a:moveTo>
                    <a:pt x="1284" y="1"/>
                  </a:moveTo>
                  <a:cubicBezTo>
                    <a:pt x="1168" y="1"/>
                    <a:pt x="1008" y="98"/>
                    <a:pt x="834" y="133"/>
                  </a:cubicBezTo>
                  <a:cubicBezTo>
                    <a:pt x="751" y="157"/>
                    <a:pt x="608" y="169"/>
                    <a:pt x="477" y="193"/>
                  </a:cubicBezTo>
                  <a:lnTo>
                    <a:pt x="286" y="562"/>
                  </a:lnTo>
                  <a:lnTo>
                    <a:pt x="13" y="1098"/>
                  </a:lnTo>
                  <a:cubicBezTo>
                    <a:pt x="13" y="1098"/>
                    <a:pt x="1" y="1109"/>
                    <a:pt x="1" y="1133"/>
                  </a:cubicBezTo>
                  <a:cubicBezTo>
                    <a:pt x="108" y="1181"/>
                    <a:pt x="215" y="1229"/>
                    <a:pt x="274" y="1252"/>
                  </a:cubicBezTo>
                  <a:cubicBezTo>
                    <a:pt x="429" y="1324"/>
                    <a:pt x="775" y="1562"/>
                    <a:pt x="870" y="1693"/>
                  </a:cubicBezTo>
                  <a:cubicBezTo>
                    <a:pt x="977" y="1824"/>
                    <a:pt x="977" y="2360"/>
                    <a:pt x="977" y="2503"/>
                  </a:cubicBezTo>
                  <a:cubicBezTo>
                    <a:pt x="977" y="2633"/>
                    <a:pt x="870" y="2860"/>
                    <a:pt x="870" y="2955"/>
                  </a:cubicBezTo>
                  <a:cubicBezTo>
                    <a:pt x="870" y="2991"/>
                    <a:pt x="885" y="3003"/>
                    <a:pt x="910" y="3003"/>
                  </a:cubicBezTo>
                  <a:cubicBezTo>
                    <a:pt x="952" y="3003"/>
                    <a:pt x="1022" y="2970"/>
                    <a:pt x="1096" y="2955"/>
                  </a:cubicBezTo>
                  <a:cubicBezTo>
                    <a:pt x="1136" y="2951"/>
                    <a:pt x="1190" y="2950"/>
                    <a:pt x="1250" y="2950"/>
                  </a:cubicBezTo>
                  <a:cubicBezTo>
                    <a:pt x="1370" y="2950"/>
                    <a:pt x="1513" y="2955"/>
                    <a:pt x="1608" y="2955"/>
                  </a:cubicBezTo>
                  <a:cubicBezTo>
                    <a:pt x="1751" y="2967"/>
                    <a:pt x="2060" y="3181"/>
                    <a:pt x="2191" y="3348"/>
                  </a:cubicBezTo>
                  <a:cubicBezTo>
                    <a:pt x="2322" y="3503"/>
                    <a:pt x="3025" y="4122"/>
                    <a:pt x="3311" y="4288"/>
                  </a:cubicBezTo>
                  <a:cubicBezTo>
                    <a:pt x="3596" y="4467"/>
                    <a:pt x="3656" y="4729"/>
                    <a:pt x="3656" y="4848"/>
                  </a:cubicBezTo>
                  <a:cubicBezTo>
                    <a:pt x="3656" y="4979"/>
                    <a:pt x="3525" y="5372"/>
                    <a:pt x="3513" y="5467"/>
                  </a:cubicBezTo>
                  <a:cubicBezTo>
                    <a:pt x="3513" y="5562"/>
                    <a:pt x="3561" y="5717"/>
                    <a:pt x="3739" y="5884"/>
                  </a:cubicBezTo>
                  <a:cubicBezTo>
                    <a:pt x="3906" y="6039"/>
                    <a:pt x="4108" y="6182"/>
                    <a:pt x="4108" y="6182"/>
                  </a:cubicBezTo>
                  <a:cubicBezTo>
                    <a:pt x="4168" y="6182"/>
                    <a:pt x="4215" y="6193"/>
                    <a:pt x="4251" y="6193"/>
                  </a:cubicBezTo>
                  <a:cubicBezTo>
                    <a:pt x="4370" y="6193"/>
                    <a:pt x="4513" y="6182"/>
                    <a:pt x="4704" y="6170"/>
                  </a:cubicBezTo>
                  <a:lnTo>
                    <a:pt x="4775" y="6170"/>
                  </a:lnTo>
                  <a:cubicBezTo>
                    <a:pt x="4797" y="6168"/>
                    <a:pt x="4821" y="6167"/>
                    <a:pt x="4846" y="6167"/>
                  </a:cubicBezTo>
                  <a:cubicBezTo>
                    <a:pt x="5012" y="6167"/>
                    <a:pt x="5242" y="6200"/>
                    <a:pt x="5418" y="6241"/>
                  </a:cubicBezTo>
                  <a:cubicBezTo>
                    <a:pt x="5406" y="5848"/>
                    <a:pt x="5347" y="4931"/>
                    <a:pt x="5335" y="4884"/>
                  </a:cubicBezTo>
                  <a:cubicBezTo>
                    <a:pt x="5323" y="4824"/>
                    <a:pt x="5251" y="4443"/>
                    <a:pt x="5251" y="4372"/>
                  </a:cubicBezTo>
                  <a:cubicBezTo>
                    <a:pt x="5251" y="4312"/>
                    <a:pt x="5454" y="4181"/>
                    <a:pt x="5549" y="4134"/>
                  </a:cubicBezTo>
                  <a:cubicBezTo>
                    <a:pt x="5632" y="4086"/>
                    <a:pt x="5608" y="3824"/>
                    <a:pt x="5597" y="3729"/>
                  </a:cubicBezTo>
                  <a:cubicBezTo>
                    <a:pt x="5597" y="3729"/>
                    <a:pt x="5597" y="3717"/>
                    <a:pt x="5597" y="3717"/>
                  </a:cubicBezTo>
                  <a:cubicBezTo>
                    <a:pt x="5597" y="3646"/>
                    <a:pt x="5787" y="3503"/>
                    <a:pt x="5799" y="3491"/>
                  </a:cubicBezTo>
                  <a:cubicBezTo>
                    <a:pt x="5799" y="3491"/>
                    <a:pt x="4989" y="2050"/>
                    <a:pt x="5013" y="1991"/>
                  </a:cubicBezTo>
                  <a:cubicBezTo>
                    <a:pt x="5037" y="1931"/>
                    <a:pt x="4704" y="1681"/>
                    <a:pt x="4644" y="1610"/>
                  </a:cubicBezTo>
                  <a:cubicBezTo>
                    <a:pt x="4585" y="1550"/>
                    <a:pt x="4370" y="1455"/>
                    <a:pt x="4335" y="1336"/>
                  </a:cubicBezTo>
                  <a:cubicBezTo>
                    <a:pt x="4287" y="1217"/>
                    <a:pt x="4084" y="955"/>
                    <a:pt x="4001" y="859"/>
                  </a:cubicBezTo>
                  <a:cubicBezTo>
                    <a:pt x="3918" y="776"/>
                    <a:pt x="3727" y="705"/>
                    <a:pt x="3561" y="693"/>
                  </a:cubicBezTo>
                  <a:cubicBezTo>
                    <a:pt x="3394" y="693"/>
                    <a:pt x="3287" y="836"/>
                    <a:pt x="3132" y="895"/>
                  </a:cubicBezTo>
                  <a:cubicBezTo>
                    <a:pt x="3071" y="923"/>
                    <a:pt x="2998" y="933"/>
                    <a:pt x="2916" y="933"/>
                  </a:cubicBezTo>
                  <a:cubicBezTo>
                    <a:pt x="2788" y="933"/>
                    <a:pt x="2641" y="910"/>
                    <a:pt x="2489" y="895"/>
                  </a:cubicBezTo>
                  <a:cubicBezTo>
                    <a:pt x="2227" y="871"/>
                    <a:pt x="2263" y="669"/>
                    <a:pt x="2251" y="633"/>
                  </a:cubicBezTo>
                  <a:cubicBezTo>
                    <a:pt x="2227" y="598"/>
                    <a:pt x="2108" y="633"/>
                    <a:pt x="1810" y="502"/>
                  </a:cubicBezTo>
                  <a:cubicBezTo>
                    <a:pt x="1525" y="371"/>
                    <a:pt x="1501" y="181"/>
                    <a:pt x="1394" y="50"/>
                  </a:cubicBezTo>
                  <a:cubicBezTo>
                    <a:pt x="1365" y="14"/>
                    <a:pt x="1328" y="1"/>
                    <a:pt x="1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;p15">
              <a:extLst>
                <a:ext uri="{FF2B5EF4-FFF2-40B4-BE49-F238E27FC236}">
                  <a16:creationId xmlns:a16="http://schemas.microsoft.com/office/drawing/2014/main" id="{E05663ED-D078-FEE5-6AFA-E2A025E92338}"/>
                </a:ext>
              </a:extLst>
            </p:cNvPr>
            <p:cNvSpPr/>
            <p:nvPr/>
          </p:nvSpPr>
          <p:spPr>
            <a:xfrm>
              <a:off x="-1655030" y="1379496"/>
              <a:ext cx="434225" cy="546283"/>
            </a:xfrm>
            <a:custGeom>
              <a:avLst/>
              <a:gdLst/>
              <a:ahLst/>
              <a:cxnLst/>
              <a:rect l="l" t="t" r="r" b="b"/>
              <a:pathLst>
                <a:path w="5859" h="737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846" y="72"/>
                    <a:pt x="727" y="120"/>
                    <a:pt x="656" y="298"/>
                  </a:cubicBezTo>
                  <a:cubicBezTo>
                    <a:pt x="584" y="489"/>
                    <a:pt x="680" y="679"/>
                    <a:pt x="680" y="727"/>
                  </a:cubicBezTo>
                  <a:cubicBezTo>
                    <a:pt x="680" y="739"/>
                    <a:pt x="691" y="763"/>
                    <a:pt x="703" y="810"/>
                  </a:cubicBezTo>
                  <a:cubicBezTo>
                    <a:pt x="751" y="953"/>
                    <a:pt x="846" y="1215"/>
                    <a:pt x="882" y="1406"/>
                  </a:cubicBezTo>
                  <a:cubicBezTo>
                    <a:pt x="918" y="1644"/>
                    <a:pt x="799" y="1751"/>
                    <a:pt x="727" y="1930"/>
                  </a:cubicBezTo>
                  <a:cubicBezTo>
                    <a:pt x="656" y="2120"/>
                    <a:pt x="775" y="2239"/>
                    <a:pt x="822" y="2346"/>
                  </a:cubicBezTo>
                  <a:cubicBezTo>
                    <a:pt x="870" y="2453"/>
                    <a:pt x="941" y="2537"/>
                    <a:pt x="1001" y="2656"/>
                  </a:cubicBezTo>
                  <a:cubicBezTo>
                    <a:pt x="1061" y="2763"/>
                    <a:pt x="1072" y="2846"/>
                    <a:pt x="1013" y="2965"/>
                  </a:cubicBezTo>
                  <a:cubicBezTo>
                    <a:pt x="941" y="3096"/>
                    <a:pt x="525" y="3084"/>
                    <a:pt x="441" y="3108"/>
                  </a:cubicBezTo>
                  <a:cubicBezTo>
                    <a:pt x="346" y="3144"/>
                    <a:pt x="84" y="3894"/>
                    <a:pt x="84" y="3894"/>
                  </a:cubicBezTo>
                  <a:lnTo>
                    <a:pt x="1" y="4073"/>
                  </a:lnTo>
                  <a:cubicBezTo>
                    <a:pt x="132" y="4049"/>
                    <a:pt x="275" y="4037"/>
                    <a:pt x="358" y="4013"/>
                  </a:cubicBezTo>
                  <a:cubicBezTo>
                    <a:pt x="532" y="3978"/>
                    <a:pt x="692" y="3881"/>
                    <a:pt x="808" y="3881"/>
                  </a:cubicBezTo>
                  <a:cubicBezTo>
                    <a:pt x="852" y="3881"/>
                    <a:pt x="889" y="3894"/>
                    <a:pt x="918" y="3930"/>
                  </a:cubicBezTo>
                  <a:cubicBezTo>
                    <a:pt x="1025" y="4061"/>
                    <a:pt x="1049" y="4251"/>
                    <a:pt x="1334" y="4382"/>
                  </a:cubicBezTo>
                  <a:cubicBezTo>
                    <a:pt x="1632" y="4513"/>
                    <a:pt x="1751" y="4478"/>
                    <a:pt x="1775" y="4513"/>
                  </a:cubicBezTo>
                  <a:cubicBezTo>
                    <a:pt x="1787" y="4549"/>
                    <a:pt x="1751" y="4751"/>
                    <a:pt x="2013" y="4775"/>
                  </a:cubicBezTo>
                  <a:cubicBezTo>
                    <a:pt x="2165" y="4790"/>
                    <a:pt x="2312" y="4813"/>
                    <a:pt x="2440" y="4813"/>
                  </a:cubicBezTo>
                  <a:cubicBezTo>
                    <a:pt x="2522" y="4813"/>
                    <a:pt x="2595" y="4803"/>
                    <a:pt x="2656" y="4775"/>
                  </a:cubicBezTo>
                  <a:cubicBezTo>
                    <a:pt x="2811" y="4716"/>
                    <a:pt x="2918" y="4573"/>
                    <a:pt x="3085" y="4573"/>
                  </a:cubicBezTo>
                  <a:cubicBezTo>
                    <a:pt x="3251" y="4585"/>
                    <a:pt x="3442" y="4656"/>
                    <a:pt x="3525" y="4739"/>
                  </a:cubicBezTo>
                  <a:cubicBezTo>
                    <a:pt x="3608" y="4835"/>
                    <a:pt x="3811" y="5097"/>
                    <a:pt x="3859" y="5216"/>
                  </a:cubicBezTo>
                  <a:cubicBezTo>
                    <a:pt x="3894" y="5335"/>
                    <a:pt x="4109" y="5430"/>
                    <a:pt x="4168" y="5490"/>
                  </a:cubicBezTo>
                  <a:cubicBezTo>
                    <a:pt x="4228" y="5561"/>
                    <a:pt x="4561" y="5811"/>
                    <a:pt x="4537" y="5871"/>
                  </a:cubicBezTo>
                  <a:cubicBezTo>
                    <a:pt x="4513" y="5930"/>
                    <a:pt x="5323" y="7371"/>
                    <a:pt x="5323" y="7371"/>
                  </a:cubicBezTo>
                  <a:cubicBezTo>
                    <a:pt x="5323" y="7371"/>
                    <a:pt x="5502" y="7228"/>
                    <a:pt x="5597" y="7097"/>
                  </a:cubicBezTo>
                  <a:cubicBezTo>
                    <a:pt x="5704" y="6954"/>
                    <a:pt x="5787" y="6823"/>
                    <a:pt x="5811" y="6716"/>
                  </a:cubicBezTo>
                  <a:cubicBezTo>
                    <a:pt x="5823" y="6692"/>
                    <a:pt x="5835" y="6680"/>
                    <a:pt x="5847" y="6656"/>
                  </a:cubicBezTo>
                  <a:cubicBezTo>
                    <a:pt x="5859" y="6644"/>
                    <a:pt x="5859" y="6644"/>
                    <a:pt x="5859" y="6644"/>
                  </a:cubicBezTo>
                  <a:cubicBezTo>
                    <a:pt x="5847" y="6585"/>
                    <a:pt x="5823" y="6502"/>
                    <a:pt x="5823" y="6418"/>
                  </a:cubicBezTo>
                  <a:cubicBezTo>
                    <a:pt x="5811" y="6240"/>
                    <a:pt x="5811" y="5882"/>
                    <a:pt x="5716" y="5668"/>
                  </a:cubicBezTo>
                  <a:cubicBezTo>
                    <a:pt x="5621" y="5454"/>
                    <a:pt x="5502" y="5323"/>
                    <a:pt x="5502" y="5085"/>
                  </a:cubicBezTo>
                  <a:cubicBezTo>
                    <a:pt x="5502" y="4930"/>
                    <a:pt x="5502" y="4620"/>
                    <a:pt x="5502" y="4406"/>
                  </a:cubicBezTo>
                  <a:cubicBezTo>
                    <a:pt x="5502" y="4287"/>
                    <a:pt x="5502" y="4192"/>
                    <a:pt x="5502" y="4192"/>
                  </a:cubicBezTo>
                  <a:lnTo>
                    <a:pt x="5502" y="3942"/>
                  </a:lnTo>
                  <a:lnTo>
                    <a:pt x="5502" y="3918"/>
                  </a:lnTo>
                  <a:cubicBezTo>
                    <a:pt x="5502" y="3918"/>
                    <a:pt x="5466" y="3868"/>
                    <a:pt x="5394" y="3868"/>
                  </a:cubicBezTo>
                  <a:cubicBezTo>
                    <a:pt x="5373" y="3868"/>
                    <a:pt x="5349" y="3872"/>
                    <a:pt x="5323" y="3882"/>
                  </a:cubicBezTo>
                  <a:cubicBezTo>
                    <a:pt x="5216" y="3918"/>
                    <a:pt x="5002" y="4085"/>
                    <a:pt x="4930" y="4097"/>
                  </a:cubicBezTo>
                  <a:cubicBezTo>
                    <a:pt x="4859" y="4097"/>
                    <a:pt x="4656" y="3966"/>
                    <a:pt x="4597" y="3870"/>
                  </a:cubicBezTo>
                  <a:cubicBezTo>
                    <a:pt x="4549" y="3763"/>
                    <a:pt x="4263" y="3156"/>
                    <a:pt x="4263" y="3156"/>
                  </a:cubicBezTo>
                  <a:cubicBezTo>
                    <a:pt x="4263" y="3156"/>
                    <a:pt x="4609" y="2703"/>
                    <a:pt x="4537" y="2573"/>
                  </a:cubicBezTo>
                  <a:cubicBezTo>
                    <a:pt x="4513" y="2513"/>
                    <a:pt x="4478" y="2465"/>
                    <a:pt x="4466" y="2430"/>
                  </a:cubicBezTo>
                  <a:cubicBezTo>
                    <a:pt x="4430" y="2382"/>
                    <a:pt x="4418" y="2334"/>
                    <a:pt x="4418" y="2299"/>
                  </a:cubicBezTo>
                  <a:cubicBezTo>
                    <a:pt x="4418" y="2239"/>
                    <a:pt x="4430" y="2156"/>
                    <a:pt x="4382" y="2096"/>
                  </a:cubicBezTo>
                  <a:cubicBezTo>
                    <a:pt x="4323" y="2025"/>
                    <a:pt x="4180" y="1941"/>
                    <a:pt x="4168" y="1846"/>
                  </a:cubicBezTo>
                  <a:cubicBezTo>
                    <a:pt x="4156" y="1763"/>
                    <a:pt x="4168" y="1572"/>
                    <a:pt x="4168" y="1489"/>
                  </a:cubicBezTo>
                  <a:cubicBezTo>
                    <a:pt x="4168" y="1477"/>
                    <a:pt x="4168" y="1465"/>
                    <a:pt x="4168" y="1453"/>
                  </a:cubicBezTo>
                  <a:cubicBezTo>
                    <a:pt x="4160" y="1428"/>
                    <a:pt x="4078" y="1378"/>
                    <a:pt x="3975" y="1378"/>
                  </a:cubicBezTo>
                  <a:cubicBezTo>
                    <a:pt x="3934" y="1378"/>
                    <a:pt x="3890" y="1385"/>
                    <a:pt x="3847" y="1406"/>
                  </a:cubicBezTo>
                  <a:cubicBezTo>
                    <a:pt x="3739" y="1447"/>
                    <a:pt x="3558" y="1511"/>
                    <a:pt x="3441" y="1511"/>
                  </a:cubicBezTo>
                  <a:cubicBezTo>
                    <a:pt x="3389" y="1511"/>
                    <a:pt x="3349" y="1498"/>
                    <a:pt x="3335" y="1465"/>
                  </a:cubicBezTo>
                  <a:cubicBezTo>
                    <a:pt x="3287" y="1370"/>
                    <a:pt x="3156" y="1049"/>
                    <a:pt x="3168" y="906"/>
                  </a:cubicBezTo>
                  <a:cubicBezTo>
                    <a:pt x="3168" y="763"/>
                    <a:pt x="3418" y="548"/>
                    <a:pt x="3478" y="441"/>
                  </a:cubicBezTo>
                  <a:cubicBezTo>
                    <a:pt x="3525" y="334"/>
                    <a:pt x="3597" y="191"/>
                    <a:pt x="3525" y="144"/>
                  </a:cubicBezTo>
                  <a:cubicBezTo>
                    <a:pt x="3466" y="96"/>
                    <a:pt x="3358" y="25"/>
                    <a:pt x="3108" y="25"/>
                  </a:cubicBezTo>
                  <a:cubicBezTo>
                    <a:pt x="3025" y="29"/>
                    <a:pt x="2837" y="30"/>
                    <a:pt x="2617" y="30"/>
                  </a:cubicBezTo>
                  <a:cubicBezTo>
                    <a:pt x="2177" y="30"/>
                    <a:pt x="1608" y="25"/>
                    <a:pt x="1489" y="25"/>
                  </a:cubicBezTo>
                  <a:cubicBezTo>
                    <a:pt x="1370" y="25"/>
                    <a:pt x="1013" y="13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5">
              <a:extLst>
                <a:ext uri="{FF2B5EF4-FFF2-40B4-BE49-F238E27FC236}">
                  <a16:creationId xmlns:a16="http://schemas.microsoft.com/office/drawing/2014/main" id="{B82898A6-C786-638C-C526-4B3D145FC5D1}"/>
                </a:ext>
              </a:extLst>
            </p:cNvPr>
            <p:cNvSpPr/>
            <p:nvPr/>
          </p:nvSpPr>
          <p:spPr>
            <a:xfrm>
              <a:off x="-1247332" y="1409882"/>
              <a:ext cx="347736" cy="472838"/>
            </a:xfrm>
            <a:custGeom>
              <a:avLst/>
              <a:gdLst/>
              <a:ahLst/>
              <a:cxnLst/>
              <a:rect l="l" t="t" r="r" b="b"/>
              <a:pathLst>
                <a:path w="4692" h="6380" extrusionOk="0">
                  <a:moveTo>
                    <a:pt x="1645" y="1"/>
                  </a:moveTo>
                  <a:cubicBezTo>
                    <a:pt x="1486" y="1"/>
                    <a:pt x="1342" y="34"/>
                    <a:pt x="1275" y="43"/>
                  </a:cubicBezTo>
                  <a:cubicBezTo>
                    <a:pt x="1191" y="55"/>
                    <a:pt x="1132" y="198"/>
                    <a:pt x="1132" y="317"/>
                  </a:cubicBezTo>
                  <a:cubicBezTo>
                    <a:pt x="1132" y="448"/>
                    <a:pt x="1108" y="508"/>
                    <a:pt x="1072" y="639"/>
                  </a:cubicBezTo>
                  <a:cubicBezTo>
                    <a:pt x="1048" y="781"/>
                    <a:pt x="953" y="841"/>
                    <a:pt x="941" y="972"/>
                  </a:cubicBezTo>
                  <a:cubicBezTo>
                    <a:pt x="941" y="996"/>
                    <a:pt x="941" y="1031"/>
                    <a:pt x="941" y="1055"/>
                  </a:cubicBezTo>
                  <a:cubicBezTo>
                    <a:pt x="941" y="1150"/>
                    <a:pt x="941" y="1246"/>
                    <a:pt x="941" y="1377"/>
                  </a:cubicBezTo>
                  <a:cubicBezTo>
                    <a:pt x="941" y="1555"/>
                    <a:pt x="703" y="1674"/>
                    <a:pt x="608" y="1722"/>
                  </a:cubicBezTo>
                  <a:cubicBezTo>
                    <a:pt x="513" y="1770"/>
                    <a:pt x="524" y="1984"/>
                    <a:pt x="524" y="2043"/>
                  </a:cubicBezTo>
                  <a:cubicBezTo>
                    <a:pt x="524" y="2091"/>
                    <a:pt x="441" y="2365"/>
                    <a:pt x="393" y="2424"/>
                  </a:cubicBezTo>
                  <a:cubicBezTo>
                    <a:pt x="358" y="2472"/>
                    <a:pt x="167" y="2722"/>
                    <a:pt x="155" y="2853"/>
                  </a:cubicBezTo>
                  <a:cubicBezTo>
                    <a:pt x="155" y="2972"/>
                    <a:pt x="191" y="3258"/>
                    <a:pt x="191" y="3329"/>
                  </a:cubicBezTo>
                  <a:cubicBezTo>
                    <a:pt x="191" y="3413"/>
                    <a:pt x="84" y="3508"/>
                    <a:pt x="1" y="3532"/>
                  </a:cubicBezTo>
                  <a:lnTo>
                    <a:pt x="1" y="3782"/>
                  </a:lnTo>
                  <a:cubicBezTo>
                    <a:pt x="1" y="3782"/>
                    <a:pt x="1" y="3865"/>
                    <a:pt x="1" y="3996"/>
                  </a:cubicBezTo>
                  <a:cubicBezTo>
                    <a:pt x="1" y="4210"/>
                    <a:pt x="1" y="4520"/>
                    <a:pt x="1" y="4675"/>
                  </a:cubicBezTo>
                  <a:cubicBezTo>
                    <a:pt x="1" y="4913"/>
                    <a:pt x="120" y="5044"/>
                    <a:pt x="215" y="5258"/>
                  </a:cubicBezTo>
                  <a:cubicBezTo>
                    <a:pt x="310" y="5472"/>
                    <a:pt x="310" y="5830"/>
                    <a:pt x="322" y="6008"/>
                  </a:cubicBezTo>
                  <a:cubicBezTo>
                    <a:pt x="322" y="6092"/>
                    <a:pt x="346" y="6175"/>
                    <a:pt x="358" y="6234"/>
                  </a:cubicBezTo>
                  <a:cubicBezTo>
                    <a:pt x="441" y="6151"/>
                    <a:pt x="620" y="6068"/>
                    <a:pt x="691" y="6008"/>
                  </a:cubicBezTo>
                  <a:cubicBezTo>
                    <a:pt x="774" y="5946"/>
                    <a:pt x="1187" y="5884"/>
                    <a:pt x="1350" y="5884"/>
                  </a:cubicBezTo>
                  <a:cubicBezTo>
                    <a:pt x="1375" y="5884"/>
                    <a:pt x="1394" y="5886"/>
                    <a:pt x="1406" y="5889"/>
                  </a:cubicBezTo>
                  <a:cubicBezTo>
                    <a:pt x="1501" y="5913"/>
                    <a:pt x="1775" y="6127"/>
                    <a:pt x="1798" y="6139"/>
                  </a:cubicBezTo>
                  <a:cubicBezTo>
                    <a:pt x="1822" y="6163"/>
                    <a:pt x="1989" y="6199"/>
                    <a:pt x="2144" y="6199"/>
                  </a:cubicBezTo>
                  <a:cubicBezTo>
                    <a:pt x="2298" y="6199"/>
                    <a:pt x="2382" y="6234"/>
                    <a:pt x="2441" y="6294"/>
                  </a:cubicBezTo>
                  <a:cubicBezTo>
                    <a:pt x="2504" y="6346"/>
                    <a:pt x="2566" y="6380"/>
                    <a:pt x="2714" y="6380"/>
                  </a:cubicBezTo>
                  <a:cubicBezTo>
                    <a:pt x="2737" y="6380"/>
                    <a:pt x="2760" y="6379"/>
                    <a:pt x="2787" y="6377"/>
                  </a:cubicBezTo>
                  <a:cubicBezTo>
                    <a:pt x="2858" y="6373"/>
                    <a:pt x="3034" y="6372"/>
                    <a:pt x="3237" y="6372"/>
                  </a:cubicBezTo>
                  <a:cubicBezTo>
                    <a:pt x="3643" y="6372"/>
                    <a:pt x="4156" y="6377"/>
                    <a:pt x="4156" y="6377"/>
                  </a:cubicBezTo>
                  <a:lnTo>
                    <a:pt x="4692" y="3687"/>
                  </a:lnTo>
                  <a:lnTo>
                    <a:pt x="4692" y="115"/>
                  </a:lnTo>
                  <a:lnTo>
                    <a:pt x="3632" y="103"/>
                  </a:lnTo>
                  <a:lnTo>
                    <a:pt x="2418" y="79"/>
                  </a:lnTo>
                  <a:lnTo>
                    <a:pt x="2382" y="79"/>
                  </a:lnTo>
                  <a:lnTo>
                    <a:pt x="2394" y="67"/>
                  </a:lnTo>
                  <a:cubicBezTo>
                    <a:pt x="2287" y="67"/>
                    <a:pt x="1929" y="31"/>
                    <a:pt x="1763" y="7"/>
                  </a:cubicBezTo>
                  <a:cubicBezTo>
                    <a:pt x="1723" y="3"/>
                    <a:pt x="1684" y="1"/>
                    <a:pt x="1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;p15">
              <a:extLst>
                <a:ext uri="{FF2B5EF4-FFF2-40B4-BE49-F238E27FC236}">
                  <a16:creationId xmlns:a16="http://schemas.microsoft.com/office/drawing/2014/main" id="{61E8A506-7578-4C97-0243-C4C061B3C24F}"/>
                </a:ext>
              </a:extLst>
            </p:cNvPr>
            <p:cNvSpPr/>
            <p:nvPr/>
          </p:nvSpPr>
          <p:spPr>
            <a:xfrm>
              <a:off x="-1620567" y="997811"/>
              <a:ext cx="660120" cy="495813"/>
            </a:xfrm>
            <a:custGeom>
              <a:avLst/>
              <a:gdLst/>
              <a:ahLst/>
              <a:cxnLst/>
              <a:rect l="l" t="t" r="r" b="b"/>
              <a:pathLst>
                <a:path w="8907" h="6690" extrusionOk="0">
                  <a:moveTo>
                    <a:pt x="6833" y="1"/>
                  </a:moveTo>
                  <a:cubicBezTo>
                    <a:pt x="6767" y="1"/>
                    <a:pt x="6717" y="3"/>
                    <a:pt x="6692" y="7"/>
                  </a:cubicBezTo>
                  <a:cubicBezTo>
                    <a:pt x="6549" y="31"/>
                    <a:pt x="6442" y="210"/>
                    <a:pt x="6394" y="305"/>
                  </a:cubicBezTo>
                  <a:cubicBezTo>
                    <a:pt x="6334" y="400"/>
                    <a:pt x="6287" y="555"/>
                    <a:pt x="6275" y="626"/>
                  </a:cubicBezTo>
                  <a:cubicBezTo>
                    <a:pt x="6263" y="698"/>
                    <a:pt x="6108" y="793"/>
                    <a:pt x="6084" y="829"/>
                  </a:cubicBezTo>
                  <a:cubicBezTo>
                    <a:pt x="6049" y="865"/>
                    <a:pt x="5930" y="1436"/>
                    <a:pt x="5930" y="1436"/>
                  </a:cubicBezTo>
                  <a:cubicBezTo>
                    <a:pt x="5930" y="1436"/>
                    <a:pt x="5858" y="1162"/>
                    <a:pt x="5739" y="710"/>
                  </a:cubicBezTo>
                  <a:cubicBezTo>
                    <a:pt x="5608" y="269"/>
                    <a:pt x="5358" y="305"/>
                    <a:pt x="5191" y="257"/>
                  </a:cubicBezTo>
                  <a:cubicBezTo>
                    <a:pt x="5154" y="250"/>
                    <a:pt x="5105" y="247"/>
                    <a:pt x="5049" y="247"/>
                  </a:cubicBezTo>
                  <a:cubicBezTo>
                    <a:pt x="4925" y="247"/>
                    <a:pt x="4771" y="261"/>
                    <a:pt x="4656" y="269"/>
                  </a:cubicBezTo>
                  <a:cubicBezTo>
                    <a:pt x="4644" y="555"/>
                    <a:pt x="4632" y="1091"/>
                    <a:pt x="4703" y="1281"/>
                  </a:cubicBezTo>
                  <a:cubicBezTo>
                    <a:pt x="4798" y="1543"/>
                    <a:pt x="4870" y="1591"/>
                    <a:pt x="4941" y="1638"/>
                  </a:cubicBezTo>
                  <a:cubicBezTo>
                    <a:pt x="5013" y="1686"/>
                    <a:pt x="5108" y="1888"/>
                    <a:pt x="5144" y="1996"/>
                  </a:cubicBezTo>
                  <a:cubicBezTo>
                    <a:pt x="5168" y="2091"/>
                    <a:pt x="5394" y="2365"/>
                    <a:pt x="5489" y="2365"/>
                  </a:cubicBezTo>
                  <a:cubicBezTo>
                    <a:pt x="5596" y="2365"/>
                    <a:pt x="5846" y="2365"/>
                    <a:pt x="5918" y="2400"/>
                  </a:cubicBezTo>
                  <a:cubicBezTo>
                    <a:pt x="5977" y="2424"/>
                    <a:pt x="6215" y="2627"/>
                    <a:pt x="6215" y="2746"/>
                  </a:cubicBezTo>
                  <a:cubicBezTo>
                    <a:pt x="6227" y="2877"/>
                    <a:pt x="6299" y="3472"/>
                    <a:pt x="6144" y="3639"/>
                  </a:cubicBezTo>
                  <a:cubicBezTo>
                    <a:pt x="6001" y="3793"/>
                    <a:pt x="5674" y="4049"/>
                    <a:pt x="5588" y="4049"/>
                  </a:cubicBezTo>
                  <a:cubicBezTo>
                    <a:pt x="5581" y="4049"/>
                    <a:pt x="5576" y="4047"/>
                    <a:pt x="5572" y="4043"/>
                  </a:cubicBezTo>
                  <a:cubicBezTo>
                    <a:pt x="5525" y="3996"/>
                    <a:pt x="5584" y="3841"/>
                    <a:pt x="5465" y="3829"/>
                  </a:cubicBezTo>
                  <a:cubicBezTo>
                    <a:pt x="5456" y="3828"/>
                    <a:pt x="5447" y="3828"/>
                    <a:pt x="5437" y="3828"/>
                  </a:cubicBezTo>
                  <a:cubicBezTo>
                    <a:pt x="5340" y="3828"/>
                    <a:pt x="5247" y="3882"/>
                    <a:pt x="5203" y="3936"/>
                  </a:cubicBezTo>
                  <a:cubicBezTo>
                    <a:pt x="5166" y="3974"/>
                    <a:pt x="5137" y="3997"/>
                    <a:pt x="5104" y="3997"/>
                  </a:cubicBezTo>
                  <a:cubicBezTo>
                    <a:pt x="5084" y="3997"/>
                    <a:pt x="5063" y="3990"/>
                    <a:pt x="5037" y="3972"/>
                  </a:cubicBezTo>
                  <a:cubicBezTo>
                    <a:pt x="4966" y="3922"/>
                    <a:pt x="4896" y="3871"/>
                    <a:pt x="4804" y="3871"/>
                  </a:cubicBezTo>
                  <a:cubicBezTo>
                    <a:pt x="4787" y="3871"/>
                    <a:pt x="4769" y="3873"/>
                    <a:pt x="4751" y="3877"/>
                  </a:cubicBezTo>
                  <a:cubicBezTo>
                    <a:pt x="4676" y="3899"/>
                    <a:pt x="4600" y="3936"/>
                    <a:pt x="4525" y="3936"/>
                  </a:cubicBezTo>
                  <a:cubicBezTo>
                    <a:pt x="4481" y="3936"/>
                    <a:pt x="4437" y="3924"/>
                    <a:pt x="4394" y="3889"/>
                  </a:cubicBezTo>
                  <a:cubicBezTo>
                    <a:pt x="4275" y="3793"/>
                    <a:pt x="4096" y="3615"/>
                    <a:pt x="4072" y="3543"/>
                  </a:cubicBezTo>
                  <a:cubicBezTo>
                    <a:pt x="4048" y="3472"/>
                    <a:pt x="3989" y="3270"/>
                    <a:pt x="3917" y="3234"/>
                  </a:cubicBezTo>
                  <a:cubicBezTo>
                    <a:pt x="3858" y="3210"/>
                    <a:pt x="3620" y="3067"/>
                    <a:pt x="3596" y="2972"/>
                  </a:cubicBezTo>
                  <a:cubicBezTo>
                    <a:pt x="3572" y="2877"/>
                    <a:pt x="3560" y="2436"/>
                    <a:pt x="3513" y="2341"/>
                  </a:cubicBezTo>
                  <a:cubicBezTo>
                    <a:pt x="3471" y="2259"/>
                    <a:pt x="3439" y="2167"/>
                    <a:pt x="3339" y="2167"/>
                  </a:cubicBezTo>
                  <a:cubicBezTo>
                    <a:pt x="3323" y="2167"/>
                    <a:pt x="3306" y="2169"/>
                    <a:pt x="3286" y="2174"/>
                  </a:cubicBezTo>
                  <a:cubicBezTo>
                    <a:pt x="3143" y="2222"/>
                    <a:pt x="2965" y="2186"/>
                    <a:pt x="3036" y="2436"/>
                  </a:cubicBezTo>
                  <a:cubicBezTo>
                    <a:pt x="3108" y="2686"/>
                    <a:pt x="3203" y="2984"/>
                    <a:pt x="3227" y="3091"/>
                  </a:cubicBezTo>
                  <a:cubicBezTo>
                    <a:pt x="3263" y="3210"/>
                    <a:pt x="3358" y="3365"/>
                    <a:pt x="3239" y="3472"/>
                  </a:cubicBezTo>
                  <a:cubicBezTo>
                    <a:pt x="3151" y="3551"/>
                    <a:pt x="3121" y="3618"/>
                    <a:pt x="3044" y="3618"/>
                  </a:cubicBezTo>
                  <a:cubicBezTo>
                    <a:pt x="3017" y="3618"/>
                    <a:pt x="2984" y="3610"/>
                    <a:pt x="2941" y="3591"/>
                  </a:cubicBezTo>
                  <a:cubicBezTo>
                    <a:pt x="2762" y="3532"/>
                    <a:pt x="2405" y="3293"/>
                    <a:pt x="2346" y="3234"/>
                  </a:cubicBezTo>
                  <a:cubicBezTo>
                    <a:pt x="2310" y="3210"/>
                    <a:pt x="2048" y="3031"/>
                    <a:pt x="1834" y="2877"/>
                  </a:cubicBezTo>
                  <a:cubicBezTo>
                    <a:pt x="1834" y="2901"/>
                    <a:pt x="1834" y="2912"/>
                    <a:pt x="1834" y="2924"/>
                  </a:cubicBezTo>
                  <a:cubicBezTo>
                    <a:pt x="1822" y="2996"/>
                    <a:pt x="1798" y="3198"/>
                    <a:pt x="1798" y="3270"/>
                  </a:cubicBezTo>
                  <a:cubicBezTo>
                    <a:pt x="1798" y="3341"/>
                    <a:pt x="893" y="3710"/>
                    <a:pt x="655" y="3865"/>
                  </a:cubicBezTo>
                  <a:cubicBezTo>
                    <a:pt x="417" y="4008"/>
                    <a:pt x="95" y="4294"/>
                    <a:pt x="48" y="4329"/>
                  </a:cubicBezTo>
                  <a:cubicBezTo>
                    <a:pt x="0" y="4353"/>
                    <a:pt x="12" y="4520"/>
                    <a:pt x="24" y="4555"/>
                  </a:cubicBezTo>
                  <a:cubicBezTo>
                    <a:pt x="24" y="4591"/>
                    <a:pt x="107" y="4734"/>
                    <a:pt x="203" y="4877"/>
                  </a:cubicBezTo>
                  <a:cubicBezTo>
                    <a:pt x="310" y="5008"/>
                    <a:pt x="322" y="5056"/>
                    <a:pt x="357" y="5139"/>
                  </a:cubicBezTo>
                  <a:cubicBezTo>
                    <a:pt x="357" y="5139"/>
                    <a:pt x="357" y="5139"/>
                    <a:pt x="357" y="5151"/>
                  </a:cubicBezTo>
                  <a:cubicBezTo>
                    <a:pt x="536" y="5163"/>
                    <a:pt x="905" y="5175"/>
                    <a:pt x="1024" y="5175"/>
                  </a:cubicBezTo>
                  <a:cubicBezTo>
                    <a:pt x="1143" y="5175"/>
                    <a:pt x="1712" y="5180"/>
                    <a:pt x="2152" y="5180"/>
                  </a:cubicBezTo>
                  <a:cubicBezTo>
                    <a:pt x="2372" y="5180"/>
                    <a:pt x="2560" y="5179"/>
                    <a:pt x="2643" y="5175"/>
                  </a:cubicBezTo>
                  <a:cubicBezTo>
                    <a:pt x="2893" y="5175"/>
                    <a:pt x="3001" y="5246"/>
                    <a:pt x="3060" y="5294"/>
                  </a:cubicBezTo>
                  <a:cubicBezTo>
                    <a:pt x="3132" y="5341"/>
                    <a:pt x="3060" y="5484"/>
                    <a:pt x="3013" y="5591"/>
                  </a:cubicBezTo>
                  <a:cubicBezTo>
                    <a:pt x="2953" y="5698"/>
                    <a:pt x="2703" y="5913"/>
                    <a:pt x="2703" y="6056"/>
                  </a:cubicBezTo>
                  <a:cubicBezTo>
                    <a:pt x="2691" y="6199"/>
                    <a:pt x="2822" y="6520"/>
                    <a:pt x="2870" y="6615"/>
                  </a:cubicBezTo>
                  <a:cubicBezTo>
                    <a:pt x="2884" y="6648"/>
                    <a:pt x="2924" y="6661"/>
                    <a:pt x="2976" y="6661"/>
                  </a:cubicBezTo>
                  <a:cubicBezTo>
                    <a:pt x="3093" y="6661"/>
                    <a:pt x="3274" y="6597"/>
                    <a:pt x="3382" y="6556"/>
                  </a:cubicBezTo>
                  <a:cubicBezTo>
                    <a:pt x="3425" y="6535"/>
                    <a:pt x="3469" y="6528"/>
                    <a:pt x="3510" y="6528"/>
                  </a:cubicBezTo>
                  <a:cubicBezTo>
                    <a:pt x="3613" y="6528"/>
                    <a:pt x="3695" y="6578"/>
                    <a:pt x="3703" y="6603"/>
                  </a:cubicBezTo>
                  <a:cubicBezTo>
                    <a:pt x="3703" y="6615"/>
                    <a:pt x="3703" y="6627"/>
                    <a:pt x="3703" y="6639"/>
                  </a:cubicBezTo>
                  <a:cubicBezTo>
                    <a:pt x="3763" y="6663"/>
                    <a:pt x="3834" y="6675"/>
                    <a:pt x="3905" y="6687"/>
                  </a:cubicBezTo>
                  <a:cubicBezTo>
                    <a:pt x="3928" y="6689"/>
                    <a:pt x="3946" y="6690"/>
                    <a:pt x="3963" y="6690"/>
                  </a:cubicBezTo>
                  <a:cubicBezTo>
                    <a:pt x="4051" y="6690"/>
                    <a:pt x="4069" y="6660"/>
                    <a:pt x="4179" y="6580"/>
                  </a:cubicBezTo>
                  <a:cubicBezTo>
                    <a:pt x="4294" y="6499"/>
                    <a:pt x="4454" y="6341"/>
                    <a:pt x="4615" y="6341"/>
                  </a:cubicBezTo>
                  <a:cubicBezTo>
                    <a:pt x="4620" y="6341"/>
                    <a:pt x="4626" y="6341"/>
                    <a:pt x="4632" y="6341"/>
                  </a:cubicBezTo>
                  <a:cubicBezTo>
                    <a:pt x="4715" y="6353"/>
                    <a:pt x="4798" y="6413"/>
                    <a:pt x="4870" y="6449"/>
                  </a:cubicBezTo>
                  <a:cubicBezTo>
                    <a:pt x="4953" y="6472"/>
                    <a:pt x="5025" y="6508"/>
                    <a:pt x="5108" y="6544"/>
                  </a:cubicBezTo>
                  <a:cubicBezTo>
                    <a:pt x="5264" y="6593"/>
                    <a:pt x="5540" y="6633"/>
                    <a:pt x="5759" y="6633"/>
                  </a:cubicBezTo>
                  <a:cubicBezTo>
                    <a:pt x="5808" y="6633"/>
                    <a:pt x="5853" y="6631"/>
                    <a:pt x="5894" y="6627"/>
                  </a:cubicBezTo>
                  <a:cubicBezTo>
                    <a:pt x="5918" y="6627"/>
                    <a:pt x="5941" y="6627"/>
                    <a:pt x="5977" y="6615"/>
                  </a:cubicBezTo>
                  <a:cubicBezTo>
                    <a:pt x="5977" y="6591"/>
                    <a:pt x="5977" y="6556"/>
                    <a:pt x="5977" y="6532"/>
                  </a:cubicBezTo>
                  <a:cubicBezTo>
                    <a:pt x="5989" y="6401"/>
                    <a:pt x="6072" y="6341"/>
                    <a:pt x="6108" y="6199"/>
                  </a:cubicBezTo>
                  <a:cubicBezTo>
                    <a:pt x="6144" y="6068"/>
                    <a:pt x="6168" y="6008"/>
                    <a:pt x="6168" y="5877"/>
                  </a:cubicBezTo>
                  <a:cubicBezTo>
                    <a:pt x="6168" y="5758"/>
                    <a:pt x="6227" y="5615"/>
                    <a:pt x="6311" y="5603"/>
                  </a:cubicBezTo>
                  <a:cubicBezTo>
                    <a:pt x="6378" y="5594"/>
                    <a:pt x="6522" y="5561"/>
                    <a:pt x="6681" y="5561"/>
                  </a:cubicBezTo>
                  <a:cubicBezTo>
                    <a:pt x="6720" y="5561"/>
                    <a:pt x="6759" y="5563"/>
                    <a:pt x="6799" y="5567"/>
                  </a:cubicBezTo>
                  <a:cubicBezTo>
                    <a:pt x="6965" y="5591"/>
                    <a:pt x="7323" y="5627"/>
                    <a:pt x="7430" y="5627"/>
                  </a:cubicBezTo>
                  <a:lnTo>
                    <a:pt x="8906" y="3698"/>
                  </a:lnTo>
                  <a:lnTo>
                    <a:pt x="8906" y="3305"/>
                  </a:lnTo>
                  <a:lnTo>
                    <a:pt x="8858" y="757"/>
                  </a:lnTo>
                  <a:cubicBezTo>
                    <a:pt x="8728" y="734"/>
                    <a:pt x="8525" y="686"/>
                    <a:pt x="8442" y="603"/>
                  </a:cubicBezTo>
                  <a:cubicBezTo>
                    <a:pt x="8347" y="484"/>
                    <a:pt x="8239" y="305"/>
                    <a:pt x="8120" y="174"/>
                  </a:cubicBezTo>
                  <a:cubicBezTo>
                    <a:pt x="8013" y="43"/>
                    <a:pt x="7918" y="67"/>
                    <a:pt x="7775" y="55"/>
                  </a:cubicBezTo>
                  <a:cubicBezTo>
                    <a:pt x="7669" y="36"/>
                    <a:pt x="7111" y="1"/>
                    <a:pt x="6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;p15">
              <a:extLst>
                <a:ext uri="{FF2B5EF4-FFF2-40B4-BE49-F238E27FC236}">
                  <a16:creationId xmlns:a16="http://schemas.microsoft.com/office/drawing/2014/main" id="{08B3F312-86D3-6C1F-CD5B-2ABDF16399A6}"/>
                </a:ext>
              </a:extLst>
            </p:cNvPr>
            <p:cNvSpPr/>
            <p:nvPr/>
          </p:nvSpPr>
          <p:spPr>
            <a:xfrm>
              <a:off x="-814953" y="1942389"/>
              <a:ext cx="283332" cy="436967"/>
            </a:xfrm>
            <a:custGeom>
              <a:avLst/>
              <a:gdLst/>
              <a:ahLst/>
              <a:cxnLst/>
              <a:rect l="l" t="t" r="r" b="b"/>
              <a:pathLst>
                <a:path w="3823" h="5896" extrusionOk="0">
                  <a:moveTo>
                    <a:pt x="2789" y="0"/>
                  </a:moveTo>
                  <a:cubicBezTo>
                    <a:pt x="2659" y="0"/>
                    <a:pt x="2504" y="11"/>
                    <a:pt x="2370" y="50"/>
                  </a:cubicBezTo>
                  <a:cubicBezTo>
                    <a:pt x="2108" y="121"/>
                    <a:pt x="1715" y="157"/>
                    <a:pt x="1691" y="157"/>
                  </a:cubicBezTo>
                  <a:cubicBezTo>
                    <a:pt x="1679" y="157"/>
                    <a:pt x="1537" y="192"/>
                    <a:pt x="1537" y="192"/>
                  </a:cubicBezTo>
                  <a:cubicBezTo>
                    <a:pt x="1537" y="192"/>
                    <a:pt x="1560" y="407"/>
                    <a:pt x="1537" y="514"/>
                  </a:cubicBezTo>
                  <a:cubicBezTo>
                    <a:pt x="1537" y="526"/>
                    <a:pt x="1537" y="538"/>
                    <a:pt x="1537" y="538"/>
                  </a:cubicBezTo>
                  <a:cubicBezTo>
                    <a:pt x="1501" y="633"/>
                    <a:pt x="1167" y="1181"/>
                    <a:pt x="1072" y="1288"/>
                  </a:cubicBezTo>
                  <a:cubicBezTo>
                    <a:pt x="989" y="1383"/>
                    <a:pt x="834" y="1693"/>
                    <a:pt x="620" y="1859"/>
                  </a:cubicBezTo>
                  <a:cubicBezTo>
                    <a:pt x="394" y="2026"/>
                    <a:pt x="120" y="2133"/>
                    <a:pt x="72" y="2347"/>
                  </a:cubicBezTo>
                  <a:cubicBezTo>
                    <a:pt x="13" y="2562"/>
                    <a:pt x="1" y="3240"/>
                    <a:pt x="1" y="3419"/>
                  </a:cubicBezTo>
                  <a:cubicBezTo>
                    <a:pt x="13" y="3610"/>
                    <a:pt x="36" y="4026"/>
                    <a:pt x="132" y="4157"/>
                  </a:cubicBezTo>
                  <a:cubicBezTo>
                    <a:pt x="239" y="4288"/>
                    <a:pt x="370" y="4383"/>
                    <a:pt x="370" y="4407"/>
                  </a:cubicBezTo>
                  <a:cubicBezTo>
                    <a:pt x="382" y="4431"/>
                    <a:pt x="465" y="4598"/>
                    <a:pt x="465" y="4598"/>
                  </a:cubicBezTo>
                  <a:cubicBezTo>
                    <a:pt x="470" y="4597"/>
                    <a:pt x="476" y="4596"/>
                    <a:pt x="482" y="4596"/>
                  </a:cubicBezTo>
                  <a:cubicBezTo>
                    <a:pt x="552" y="4596"/>
                    <a:pt x="645" y="4657"/>
                    <a:pt x="667" y="4657"/>
                  </a:cubicBezTo>
                  <a:cubicBezTo>
                    <a:pt x="691" y="4657"/>
                    <a:pt x="763" y="4848"/>
                    <a:pt x="810" y="4931"/>
                  </a:cubicBezTo>
                  <a:cubicBezTo>
                    <a:pt x="834" y="4979"/>
                    <a:pt x="977" y="5050"/>
                    <a:pt x="1084" y="5110"/>
                  </a:cubicBezTo>
                  <a:cubicBezTo>
                    <a:pt x="1132" y="5134"/>
                    <a:pt x="1167" y="5145"/>
                    <a:pt x="1191" y="5157"/>
                  </a:cubicBezTo>
                  <a:cubicBezTo>
                    <a:pt x="1275" y="5217"/>
                    <a:pt x="1596" y="5276"/>
                    <a:pt x="1620" y="5288"/>
                  </a:cubicBezTo>
                  <a:cubicBezTo>
                    <a:pt x="1656" y="5288"/>
                    <a:pt x="1929" y="5538"/>
                    <a:pt x="1929" y="5538"/>
                  </a:cubicBezTo>
                  <a:cubicBezTo>
                    <a:pt x="1929" y="5538"/>
                    <a:pt x="2465" y="5753"/>
                    <a:pt x="2560" y="5765"/>
                  </a:cubicBezTo>
                  <a:cubicBezTo>
                    <a:pt x="2668" y="5776"/>
                    <a:pt x="2811" y="5896"/>
                    <a:pt x="2811" y="5896"/>
                  </a:cubicBezTo>
                  <a:cubicBezTo>
                    <a:pt x="2811" y="5860"/>
                    <a:pt x="2799" y="5812"/>
                    <a:pt x="2799" y="5776"/>
                  </a:cubicBezTo>
                  <a:cubicBezTo>
                    <a:pt x="2763" y="5598"/>
                    <a:pt x="2858" y="4991"/>
                    <a:pt x="2870" y="4788"/>
                  </a:cubicBezTo>
                  <a:cubicBezTo>
                    <a:pt x="2882" y="4586"/>
                    <a:pt x="2918" y="4645"/>
                    <a:pt x="3001" y="4586"/>
                  </a:cubicBezTo>
                  <a:cubicBezTo>
                    <a:pt x="3084" y="4526"/>
                    <a:pt x="3168" y="4514"/>
                    <a:pt x="3227" y="4383"/>
                  </a:cubicBezTo>
                  <a:cubicBezTo>
                    <a:pt x="3287" y="4264"/>
                    <a:pt x="3227" y="4264"/>
                    <a:pt x="3251" y="4038"/>
                  </a:cubicBezTo>
                  <a:cubicBezTo>
                    <a:pt x="3287" y="3812"/>
                    <a:pt x="3322" y="3586"/>
                    <a:pt x="3311" y="3383"/>
                  </a:cubicBezTo>
                  <a:cubicBezTo>
                    <a:pt x="3299" y="3193"/>
                    <a:pt x="3203" y="2895"/>
                    <a:pt x="3203" y="2764"/>
                  </a:cubicBezTo>
                  <a:cubicBezTo>
                    <a:pt x="3203" y="2645"/>
                    <a:pt x="3442" y="2490"/>
                    <a:pt x="3465" y="2443"/>
                  </a:cubicBezTo>
                  <a:cubicBezTo>
                    <a:pt x="3501" y="2395"/>
                    <a:pt x="3465" y="2240"/>
                    <a:pt x="3489" y="1919"/>
                  </a:cubicBezTo>
                  <a:cubicBezTo>
                    <a:pt x="3525" y="1585"/>
                    <a:pt x="3751" y="1252"/>
                    <a:pt x="3787" y="1169"/>
                  </a:cubicBezTo>
                  <a:cubicBezTo>
                    <a:pt x="3787" y="1169"/>
                    <a:pt x="3787" y="1157"/>
                    <a:pt x="3787" y="1157"/>
                  </a:cubicBezTo>
                  <a:cubicBezTo>
                    <a:pt x="3787" y="1157"/>
                    <a:pt x="3787" y="1145"/>
                    <a:pt x="3787" y="1145"/>
                  </a:cubicBezTo>
                  <a:cubicBezTo>
                    <a:pt x="3799" y="1133"/>
                    <a:pt x="3799" y="1121"/>
                    <a:pt x="3799" y="1097"/>
                  </a:cubicBezTo>
                  <a:cubicBezTo>
                    <a:pt x="3799" y="1097"/>
                    <a:pt x="3799" y="1085"/>
                    <a:pt x="3799" y="1085"/>
                  </a:cubicBezTo>
                  <a:cubicBezTo>
                    <a:pt x="3799" y="1062"/>
                    <a:pt x="3811" y="1050"/>
                    <a:pt x="3811" y="1038"/>
                  </a:cubicBezTo>
                  <a:cubicBezTo>
                    <a:pt x="3811" y="1026"/>
                    <a:pt x="3811" y="1014"/>
                    <a:pt x="3811" y="1002"/>
                  </a:cubicBezTo>
                  <a:cubicBezTo>
                    <a:pt x="3811" y="990"/>
                    <a:pt x="3811" y="990"/>
                    <a:pt x="3811" y="978"/>
                  </a:cubicBezTo>
                  <a:cubicBezTo>
                    <a:pt x="3811" y="966"/>
                    <a:pt x="3811" y="954"/>
                    <a:pt x="3811" y="931"/>
                  </a:cubicBezTo>
                  <a:cubicBezTo>
                    <a:pt x="3811" y="847"/>
                    <a:pt x="3811" y="752"/>
                    <a:pt x="3811" y="704"/>
                  </a:cubicBezTo>
                  <a:cubicBezTo>
                    <a:pt x="3811" y="681"/>
                    <a:pt x="3823" y="657"/>
                    <a:pt x="3823" y="645"/>
                  </a:cubicBezTo>
                  <a:cubicBezTo>
                    <a:pt x="3751" y="597"/>
                    <a:pt x="3513" y="514"/>
                    <a:pt x="3406" y="347"/>
                  </a:cubicBezTo>
                  <a:cubicBezTo>
                    <a:pt x="3311" y="181"/>
                    <a:pt x="3132" y="14"/>
                    <a:pt x="3037" y="14"/>
                  </a:cubicBezTo>
                  <a:cubicBezTo>
                    <a:pt x="2993" y="8"/>
                    <a:pt x="2900" y="0"/>
                    <a:pt x="27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;p15">
              <a:extLst>
                <a:ext uri="{FF2B5EF4-FFF2-40B4-BE49-F238E27FC236}">
                  <a16:creationId xmlns:a16="http://schemas.microsoft.com/office/drawing/2014/main" id="{3FC02193-7FF5-CD5D-ABCF-42A9268A2676}"/>
                </a:ext>
              </a:extLst>
            </p:cNvPr>
            <p:cNvSpPr/>
            <p:nvPr/>
          </p:nvSpPr>
          <p:spPr>
            <a:xfrm>
              <a:off x="-1755602" y="1751027"/>
              <a:ext cx="369821" cy="444823"/>
            </a:xfrm>
            <a:custGeom>
              <a:avLst/>
              <a:gdLst/>
              <a:ahLst/>
              <a:cxnLst/>
              <a:rect l="l" t="t" r="r" b="b"/>
              <a:pathLst>
                <a:path w="4990" h="6002" extrusionOk="0">
                  <a:moveTo>
                    <a:pt x="882" y="0"/>
                  </a:moveTo>
                  <a:cubicBezTo>
                    <a:pt x="846" y="60"/>
                    <a:pt x="774" y="191"/>
                    <a:pt x="715" y="334"/>
                  </a:cubicBezTo>
                  <a:cubicBezTo>
                    <a:pt x="620" y="536"/>
                    <a:pt x="715" y="524"/>
                    <a:pt x="715" y="679"/>
                  </a:cubicBezTo>
                  <a:cubicBezTo>
                    <a:pt x="715" y="834"/>
                    <a:pt x="667" y="929"/>
                    <a:pt x="620" y="1036"/>
                  </a:cubicBezTo>
                  <a:cubicBezTo>
                    <a:pt x="584" y="1143"/>
                    <a:pt x="441" y="1358"/>
                    <a:pt x="429" y="1370"/>
                  </a:cubicBezTo>
                  <a:cubicBezTo>
                    <a:pt x="429" y="1381"/>
                    <a:pt x="310" y="1536"/>
                    <a:pt x="310" y="1596"/>
                  </a:cubicBezTo>
                  <a:cubicBezTo>
                    <a:pt x="322" y="1655"/>
                    <a:pt x="382" y="1774"/>
                    <a:pt x="513" y="1989"/>
                  </a:cubicBezTo>
                  <a:cubicBezTo>
                    <a:pt x="632" y="2191"/>
                    <a:pt x="667" y="2286"/>
                    <a:pt x="703" y="2405"/>
                  </a:cubicBezTo>
                  <a:cubicBezTo>
                    <a:pt x="703" y="2405"/>
                    <a:pt x="703" y="2417"/>
                    <a:pt x="703" y="2417"/>
                  </a:cubicBezTo>
                  <a:cubicBezTo>
                    <a:pt x="703" y="2429"/>
                    <a:pt x="703" y="2441"/>
                    <a:pt x="715" y="2465"/>
                  </a:cubicBezTo>
                  <a:cubicBezTo>
                    <a:pt x="715" y="2477"/>
                    <a:pt x="715" y="2489"/>
                    <a:pt x="715" y="2501"/>
                  </a:cubicBezTo>
                  <a:cubicBezTo>
                    <a:pt x="715" y="2513"/>
                    <a:pt x="727" y="2524"/>
                    <a:pt x="727" y="2536"/>
                  </a:cubicBezTo>
                  <a:cubicBezTo>
                    <a:pt x="727" y="2584"/>
                    <a:pt x="739" y="2643"/>
                    <a:pt x="751" y="2715"/>
                  </a:cubicBezTo>
                  <a:cubicBezTo>
                    <a:pt x="751" y="2727"/>
                    <a:pt x="751" y="2727"/>
                    <a:pt x="751" y="2739"/>
                  </a:cubicBezTo>
                  <a:cubicBezTo>
                    <a:pt x="751" y="2763"/>
                    <a:pt x="751" y="2774"/>
                    <a:pt x="751" y="2798"/>
                  </a:cubicBezTo>
                  <a:cubicBezTo>
                    <a:pt x="751" y="2810"/>
                    <a:pt x="763" y="2810"/>
                    <a:pt x="763" y="2822"/>
                  </a:cubicBezTo>
                  <a:cubicBezTo>
                    <a:pt x="763" y="2846"/>
                    <a:pt x="763" y="2858"/>
                    <a:pt x="763" y="2870"/>
                  </a:cubicBezTo>
                  <a:cubicBezTo>
                    <a:pt x="763" y="2941"/>
                    <a:pt x="763" y="3001"/>
                    <a:pt x="763" y="3036"/>
                  </a:cubicBezTo>
                  <a:cubicBezTo>
                    <a:pt x="751" y="3144"/>
                    <a:pt x="620" y="3132"/>
                    <a:pt x="465" y="3239"/>
                  </a:cubicBezTo>
                  <a:cubicBezTo>
                    <a:pt x="298" y="3334"/>
                    <a:pt x="251" y="3513"/>
                    <a:pt x="215" y="3667"/>
                  </a:cubicBezTo>
                  <a:cubicBezTo>
                    <a:pt x="179" y="3834"/>
                    <a:pt x="203" y="3882"/>
                    <a:pt x="203" y="3989"/>
                  </a:cubicBezTo>
                  <a:cubicBezTo>
                    <a:pt x="191" y="4108"/>
                    <a:pt x="132" y="4132"/>
                    <a:pt x="60" y="4239"/>
                  </a:cubicBezTo>
                  <a:cubicBezTo>
                    <a:pt x="1" y="4346"/>
                    <a:pt x="60" y="4787"/>
                    <a:pt x="60" y="4810"/>
                  </a:cubicBezTo>
                  <a:cubicBezTo>
                    <a:pt x="60" y="4834"/>
                    <a:pt x="36" y="5025"/>
                    <a:pt x="60" y="5120"/>
                  </a:cubicBezTo>
                  <a:cubicBezTo>
                    <a:pt x="84" y="5215"/>
                    <a:pt x="155" y="5287"/>
                    <a:pt x="251" y="5382"/>
                  </a:cubicBezTo>
                  <a:cubicBezTo>
                    <a:pt x="346" y="5489"/>
                    <a:pt x="370" y="5453"/>
                    <a:pt x="441" y="5537"/>
                  </a:cubicBezTo>
                  <a:cubicBezTo>
                    <a:pt x="513" y="5620"/>
                    <a:pt x="346" y="5703"/>
                    <a:pt x="298" y="5787"/>
                  </a:cubicBezTo>
                  <a:cubicBezTo>
                    <a:pt x="263" y="5858"/>
                    <a:pt x="322" y="5930"/>
                    <a:pt x="370" y="6001"/>
                  </a:cubicBezTo>
                  <a:cubicBezTo>
                    <a:pt x="513" y="5989"/>
                    <a:pt x="655" y="5977"/>
                    <a:pt x="751" y="5942"/>
                  </a:cubicBezTo>
                  <a:cubicBezTo>
                    <a:pt x="1001" y="5882"/>
                    <a:pt x="1191" y="5572"/>
                    <a:pt x="1346" y="5406"/>
                  </a:cubicBezTo>
                  <a:cubicBezTo>
                    <a:pt x="1401" y="5346"/>
                    <a:pt x="1481" y="5326"/>
                    <a:pt x="1572" y="5326"/>
                  </a:cubicBezTo>
                  <a:cubicBezTo>
                    <a:pt x="1734" y="5326"/>
                    <a:pt x="1931" y="5390"/>
                    <a:pt x="2084" y="5406"/>
                  </a:cubicBezTo>
                  <a:cubicBezTo>
                    <a:pt x="2310" y="5430"/>
                    <a:pt x="2394" y="5632"/>
                    <a:pt x="2501" y="5656"/>
                  </a:cubicBezTo>
                  <a:cubicBezTo>
                    <a:pt x="2507" y="5657"/>
                    <a:pt x="2515" y="5658"/>
                    <a:pt x="2524" y="5658"/>
                  </a:cubicBezTo>
                  <a:cubicBezTo>
                    <a:pt x="2659" y="5658"/>
                    <a:pt x="3096" y="5507"/>
                    <a:pt x="3263" y="5430"/>
                  </a:cubicBezTo>
                  <a:cubicBezTo>
                    <a:pt x="3291" y="5415"/>
                    <a:pt x="3321" y="5408"/>
                    <a:pt x="3354" y="5408"/>
                  </a:cubicBezTo>
                  <a:cubicBezTo>
                    <a:pt x="3531" y="5408"/>
                    <a:pt x="3765" y="5601"/>
                    <a:pt x="3906" y="5691"/>
                  </a:cubicBezTo>
                  <a:cubicBezTo>
                    <a:pt x="4084" y="5799"/>
                    <a:pt x="4215" y="5811"/>
                    <a:pt x="4215" y="5811"/>
                  </a:cubicBezTo>
                  <a:cubicBezTo>
                    <a:pt x="4215" y="5811"/>
                    <a:pt x="4180" y="5608"/>
                    <a:pt x="4144" y="5489"/>
                  </a:cubicBezTo>
                  <a:cubicBezTo>
                    <a:pt x="4120" y="5441"/>
                    <a:pt x="4108" y="5394"/>
                    <a:pt x="4084" y="5346"/>
                  </a:cubicBezTo>
                  <a:cubicBezTo>
                    <a:pt x="4073" y="5310"/>
                    <a:pt x="4061" y="5287"/>
                    <a:pt x="4061" y="5251"/>
                  </a:cubicBezTo>
                  <a:cubicBezTo>
                    <a:pt x="4061" y="5251"/>
                    <a:pt x="4061" y="5239"/>
                    <a:pt x="4061" y="5239"/>
                  </a:cubicBezTo>
                  <a:cubicBezTo>
                    <a:pt x="4061" y="5227"/>
                    <a:pt x="4049" y="5215"/>
                    <a:pt x="4049" y="5203"/>
                  </a:cubicBezTo>
                  <a:cubicBezTo>
                    <a:pt x="4049" y="5180"/>
                    <a:pt x="4061" y="5156"/>
                    <a:pt x="4084" y="5144"/>
                  </a:cubicBezTo>
                  <a:cubicBezTo>
                    <a:pt x="4139" y="5090"/>
                    <a:pt x="4223" y="4986"/>
                    <a:pt x="4399" y="4986"/>
                  </a:cubicBezTo>
                  <a:cubicBezTo>
                    <a:pt x="4416" y="4986"/>
                    <a:pt x="4434" y="4987"/>
                    <a:pt x="4454" y="4989"/>
                  </a:cubicBezTo>
                  <a:cubicBezTo>
                    <a:pt x="4596" y="5001"/>
                    <a:pt x="4835" y="5037"/>
                    <a:pt x="4989" y="5049"/>
                  </a:cubicBezTo>
                  <a:cubicBezTo>
                    <a:pt x="4989" y="5049"/>
                    <a:pt x="4787" y="4906"/>
                    <a:pt x="4620" y="4751"/>
                  </a:cubicBezTo>
                  <a:cubicBezTo>
                    <a:pt x="4454" y="4584"/>
                    <a:pt x="4394" y="4429"/>
                    <a:pt x="4394" y="4334"/>
                  </a:cubicBezTo>
                  <a:cubicBezTo>
                    <a:pt x="4406" y="4239"/>
                    <a:pt x="4537" y="3846"/>
                    <a:pt x="4537" y="3715"/>
                  </a:cubicBezTo>
                  <a:cubicBezTo>
                    <a:pt x="4537" y="3596"/>
                    <a:pt x="4477" y="3334"/>
                    <a:pt x="4192" y="3155"/>
                  </a:cubicBezTo>
                  <a:cubicBezTo>
                    <a:pt x="3906" y="2989"/>
                    <a:pt x="3203" y="2370"/>
                    <a:pt x="3072" y="2215"/>
                  </a:cubicBezTo>
                  <a:cubicBezTo>
                    <a:pt x="2941" y="2048"/>
                    <a:pt x="2632" y="1834"/>
                    <a:pt x="2489" y="1834"/>
                  </a:cubicBezTo>
                  <a:cubicBezTo>
                    <a:pt x="2406" y="1827"/>
                    <a:pt x="2288" y="1820"/>
                    <a:pt x="2180" y="1820"/>
                  </a:cubicBezTo>
                  <a:cubicBezTo>
                    <a:pt x="2101" y="1820"/>
                    <a:pt x="2027" y="1824"/>
                    <a:pt x="1977" y="1834"/>
                  </a:cubicBezTo>
                  <a:cubicBezTo>
                    <a:pt x="1904" y="1841"/>
                    <a:pt x="1836" y="1871"/>
                    <a:pt x="1794" y="1871"/>
                  </a:cubicBezTo>
                  <a:cubicBezTo>
                    <a:pt x="1767" y="1871"/>
                    <a:pt x="1751" y="1859"/>
                    <a:pt x="1751" y="1822"/>
                  </a:cubicBezTo>
                  <a:cubicBezTo>
                    <a:pt x="1751" y="1727"/>
                    <a:pt x="1858" y="1500"/>
                    <a:pt x="1858" y="1370"/>
                  </a:cubicBezTo>
                  <a:cubicBezTo>
                    <a:pt x="1858" y="1227"/>
                    <a:pt x="1858" y="691"/>
                    <a:pt x="1751" y="560"/>
                  </a:cubicBezTo>
                  <a:cubicBezTo>
                    <a:pt x="1656" y="429"/>
                    <a:pt x="1310" y="191"/>
                    <a:pt x="1155" y="119"/>
                  </a:cubicBezTo>
                  <a:cubicBezTo>
                    <a:pt x="1096" y="96"/>
                    <a:pt x="989" y="48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;p15">
              <a:extLst>
                <a:ext uri="{FF2B5EF4-FFF2-40B4-BE49-F238E27FC236}">
                  <a16:creationId xmlns:a16="http://schemas.microsoft.com/office/drawing/2014/main" id="{17311718-0FA8-1602-DB00-F4D683ED0FF1}"/>
                </a:ext>
              </a:extLst>
            </p:cNvPr>
            <p:cNvSpPr/>
            <p:nvPr/>
          </p:nvSpPr>
          <p:spPr>
            <a:xfrm>
              <a:off x="-710824" y="1613324"/>
              <a:ext cx="415697" cy="376862"/>
            </a:xfrm>
            <a:custGeom>
              <a:avLst/>
              <a:gdLst/>
              <a:ahLst/>
              <a:cxnLst/>
              <a:rect l="l" t="t" r="r" b="b"/>
              <a:pathLst>
                <a:path w="5609" h="5085" extrusionOk="0">
                  <a:moveTo>
                    <a:pt x="1572" y="1"/>
                  </a:moveTo>
                  <a:cubicBezTo>
                    <a:pt x="1513" y="49"/>
                    <a:pt x="1453" y="96"/>
                    <a:pt x="1441" y="108"/>
                  </a:cubicBezTo>
                  <a:cubicBezTo>
                    <a:pt x="1417" y="156"/>
                    <a:pt x="1394" y="299"/>
                    <a:pt x="1406" y="394"/>
                  </a:cubicBezTo>
                  <a:cubicBezTo>
                    <a:pt x="1429" y="501"/>
                    <a:pt x="1382" y="632"/>
                    <a:pt x="1358" y="763"/>
                  </a:cubicBezTo>
                  <a:cubicBezTo>
                    <a:pt x="1334" y="894"/>
                    <a:pt x="1298" y="1084"/>
                    <a:pt x="1298" y="1084"/>
                  </a:cubicBezTo>
                  <a:cubicBezTo>
                    <a:pt x="1298" y="1084"/>
                    <a:pt x="1120" y="1311"/>
                    <a:pt x="989" y="1477"/>
                  </a:cubicBezTo>
                  <a:cubicBezTo>
                    <a:pt x="977" y="1501"/>
                    <a:pt x="977" y="1513"/>
                    <a:pt x="965" y="1537"/>
                  </a:cubicBezTo>
                  <a:cubicBezTo>
                    <a:pt x="917" y="1680"/>
                    <a:pt x="1060" y="1846"/>
                    <a:pt x="1072" y="1930"/>
                  </a:cubicBezTo>
                  <a:cubicBezTo>
                    <a:pt x="1084" y="2025"/>
                    <a:pt x="763" y="2596"/>
                    <a:pt x="608" y="2716"/>
                  </a:cubicBezTo>
                  <a:cubicBezTo>
                    <a:pt x="453" y="2835"/>
                    <a:pt x="203" y="3204"/>
                    <a:pt x="132" y="3370"/>
                  </a:cubicBezTo>
                  <a:cubicBezTo>
                    <a:pt x="60" y="3525"/>
                    <a:pt x="215" y="3775"/>
                    <a:pt x="215" y="3942"/>
                  </a:cubicBezTo>
                  <a:cubicBezTo>
                    <a:pt x="215" y="4109"/>
                    <a:pt x="155" y="4109"/>
                    <a:pt x="72" y="4216"/>
                  </a:cubicBezTo>
                  <a:cubicBezTo>
                    <a:pt x="1" y="4323"/>
                    <a:pt x="132" y="4632"/>
                    <a:pt x="132" y="4632"/>
                  </a:cubicBezTo>
                  <a:cubicBezTo>
                    <a:pt x="132" y="4632"/>
                    <a:pt x="274" y="4597"/>
                    <a:pt x="286" y="4597"/>
                  </a:cubicBezTo>
                  <a:cubicBezTo>
                    <a:pt x="310" y="4597"/>
                    <a:pt x="703" y="4561"/>
                    <a:pt x="965" y="4490"/>
                  </a:cubicBezTo>
                  <a:cubicBezTo>
                    <a:pt x="1099" y="4451"/>
                    <a:pt x="1254" y="4440"/>
                    <a:pt x="1384" y="4440"/>
                  </a:cubicBezTo>
                  <a:cubicBezTo>
                    <a:pt x="1495" y="4440"/>
                    <a:pt x="1588" y="4448"/>
                    <a:pt x="1632" y="4454"/>
                  </a:cubicBezTo>
                  <a:cubicBezTo>
                    <a:pt x="1727" y="4454"/>
                    <a:pt x="1906" y="4621"/>
                    <a:pt x="2001" y="4787"/>
                  </a:cubicBezTo>
                  <a:cubicBezTo>
                    <a:pt x="2108" y="4954"/>
                    <a:pt x="2346" y="5037"/>
                    <a:pt x="2418" y="5085"/>
                  </a:cubicBezTo>
                  <a:cubicBezTo>
                    <a:pt x="2441" y="5025"/>
                    <a:pt x="2501" y="5002"/>
                    <a:pt x="2584" y="4906"/>
                  </a:cubicBezTo>
                  <a:cubicBezTo>
                    <a:pt x="2679" y="4787"/>
                    <a:pt x="2918" y="4466"/>
                    <a:pt x="2989" y="4359"/>
                  </a:cubicBezTo>
                  <a:cubicBezTo>
                    <a:pt x="3049" y="4251"/>
                    <a:pt x="3060" y="4204"/>
                    <a:pt x="3108" y="4144"/>
                  </a:cubicBezTo>
                  <a:cubicBezTo>
                    <a:pt x="3144" y="4073"/>
                    <a:pt x="3322" y="3990"/>
                    <a:pt x="3489" y="3870"/>
                  </a:cubicBezTo>
                  <a:cubicBezTo>
                    <a:pt x="3644" y="3739"/>
                    <a:pt x="3811" y="3537"/>
                    <a:pt x="3953" y="3358"/>
                  </a:cubicBezTo>
                  <a:cubicBezTo>
                    <a:pt x="4096" y="3180"/>
                    <a:pt x="4561" y="2668"/>
                    <a:pt x="4596" y="2620"/>
                  </a:cubicBezTo>
                  <a:cubicBezTo>
                    <a:pt x="4632" y="2561"/>
                    <a:pt x="5466" y="1787"/>
                    <a:pt x="5573" y="1644"/>
                  </a:cubicBezTo>
                  <a:cubicBezTo>
                    <a:pt x="5585" y="1632"/>
                    <a:pt x="5597" y="1620"/>
                    <a:pt x="5608" y="1608"/>
                  </a:cubicBezTo>
                  <a:cubicBezTo>
                    <a:pt x="5573" y="1525"/>
                    <a:pt x="5513" y="1406"/>
                    <a:pt x="5513" y="1382"/>
                  </a:cubicBezTo>
                  <a:cubicBezTo>
                    <a:pt x="5501" y="1346"/>
                    <a:pt x="5406" y="1215"/>
                    <a:pt x="5335" y="1108"/>
                  </a:cubicBezTo>
                  <a:cubicBezTo>
                    <a:pt x="5263" y="1013"/>
                    <a:pt x="5216" y="882"/>
                    <a:pt x="5216" y="739"/>
                  </a:cubicBezTo>
                  <a:lnTo>
                    <a:pt x="5216" y="322"/>
                  </a:lnTo>
                  <a:lnTo>
                    <a:pt x="5216" y="310"/>
                  </a:lnTo>
                  <a:cubicBezTo>
                    <a:pt x="5192" y="310"/>
                    <a:pt x="5180" y="299"/>
                    <a:pt x="5156" y="299"/>
                  </a:cubicBezTo>
                  <a:cubicBezTo>
                    <a:pt x="5061" y="263"/>
                    <a:pt x="4954" y="263"/>
                    <a:pt x="4906" y="263"/>
                  </a:cubicBezTo>
                  <a:cubicBezTo>
                    <a:pt x="4870" y="275"/>
                    <a:pt x="4751" y="370"/>
                    <a:pt x="4704" y="465"/>
                  </a:cubicBezTo>
                  <a:cubicBezTo>
                    <a:pt x="4671" y="541"/>
                    <a:pt x="4628" y="598"/>
                    <a:pt x="4567" y="598"/>
                  </a:cubicBezTo>
                  <a:cubicBezTo>
                    <a:pt x="4561" y="598"/>
                    <a:pt x="4555" y="597"/>
                    <a:pt x="4549" y="596"/>
                  </a:cubicBezTo>
                  <a:cubicBezTo>
                    <a:pt x="4465" y="596"/>
                    <a:pt x="4311" y="501"/>
                    <a:pt x="4203" y="430"/>
                  </a:cubicBezTo>
                  <a:cubicBezTo>
                    <a:pt x="4132" y="376"/>
                    <a:pt x="4000" y="369"/>
                    <a:pt x="3854" y="369"/>
                  </a:cubicBezTo>
                  <a:cubicBezTo>
                    <a:pt x="3805" y="369"/>
                    <a:pt x="3754" y="370"/>
                    <a:pt x="3703" y="370"/>
                  </a:cubicBezTo>
                  <a:cubicBezTo>
                    <a:pt x="3561" y="370"/>
                    <a:pt x="3502" y="391"/>
                    <a:pt x="3430" y="391"/>
                  </a:cubicBezTo>
                  <a:cubicBezTo>
                    <a:pt x="3394" y="391"/>
                    <a:pt x="3354" y="386"/>
                    <a:pt x="3299" y="370"/>
                  </a:cubicBezTo>
                  <a:cubicBezTo>
                    <a:pt x="3132" y="322"/>
                    <a:pt x="2977" y="215"/>
                    <a:pt x="2727" y="156"/>
                  </a:cubicBezTo>
                  <a:cubicBezTo>
                    <a:pt x="2632" y="132"/>
                    <a:pt x="2549" y="120"/>
                    <a:pt x="2465" y="108"/>
                  </a:cubicBezTo>
                  <a:lnTo>
                    <a:pt x="2441" y="108"/>
                  </a:lnTo>
                  <a:cubicBezTo>
                    <a:pt x="2418" y="108"/>
                    <a:pt x="2406" y="96"/>
                    <a:pt x="2394" y="96"/>
                  </a:cubicBezTo>
                  <a:cubicBezTo>
                    <a:pt x="2298" y="84"/>
                    <a:pt x="2203" y="84"/>
                    <a:pt x="2120" y="84"/>
                  </a:cubicBezTo>
                  <a:cubicBezTo>
                    <a:pt x="1941" y="72"/>
                    <a:pt x="1644" y="96"/>
                    <a:pt x="1584" y="13"/>
                  </a:cubicBezTo>
                  <a:cubicBezTo>
                    <a:pt x="1584" y="13"/>
                    <a:pt x="1584" y="13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;p15">
              <a:extLst>
                <a:ext uri="{FF2B5EF4-FFF2-40B4-BE49-F238E27FC236}">
                  <a16:creationId xmlns:a16="http://schemas.microsoft.com/office/drawing/2014/main" id="{BCDAAF17-3114-1B0D-111A-211E7ABB852A}"/>
                </a:ext>
              </a:extLst>
            </p:cNvPr>
            <p:cNvSpPr/>
            <p:nvPr/>
          </p:nvSpPr>
          <p:spPr>
            <a:xfrm>
              <a:off x="-1070867" y="1242756"/>
              <a:ext cx="512784" cy="450975"/>
            </a:xfrm>
            <a:custGeom>
              <a:avLst/>
              <a:gdLst/>
              <a:ahLst/>
              <a:cxnLst/>
              <a:rect l="l" t="t" r="r" b="b"/>
              <a:pathLst>
                <a:path w="6919" h="6085" extrusionOk="0">
                  <a:moveTo>
                    <a:pt x="1489" y="0"/>
                  </a:moveTo>
                  <a:lnTo>
                    <a:pt x="1489" y="393"/>
                  </a:lnTo>
                  <a:lnTo>
                    <a:pt x="13" y="2322"/>
                  </a:lnTo>
                  <a:lnTo>
                    <a:pt x="1" y="2334"/>
                  </a:lnTo>
                  <a:lnTo>
                    <a:pt x="37" y="2334"/>
                  </a:lnTo>
                  <a:lnTo>
                    <a:pt x="1251" y="2358"/>
                  </a:lnTo>
                  <a:lnTo>
                    <a:pt x="2311" y="2370"/>
                  </a:lnTo>
                  <a:lnTo>
                    <a:pt x="2311" y="5942"/>
                  </a:lnTo>
                  <a:lnTo>
                    <a:pt x="3430" y="5977"/>
                  </a:lnTo>
                  <a:lnTo>
                    <a:pt x="6156" y="6084"/>
                  </a:lnTo>
                  <a:cubicBezTo>
                    <a:pt x="6156" y="6084"/>
                    <a:pt x="6180" y="5894"/>
                    <a:pt x="6216" y="5763"/>
                  </a:cubicBezTo>
                  <a:cubicBezTo>
                    <a:pt x="6240" y="5632"/>
                    <a:pt x="6287" y="5501"/>
                    <a:pt x="6264" y="5394"/>
                  </a:cubicBezTo>
                  <a:cubicBezTo>
                    <a:pt x="6252" y="5299"/>
                    <a:pt x="6275" y="5156"/>
                    <a:pt x="6299" y="5108"/>
                  </a:cubicBezTo>
                  <a:cubicBezTo>
                    <a:pt x="6311" y="5096"/>
                    <a:pt x="6371" y="5049"/>
                    <a:pt x="6430" y="5001"/>
                  </a:cubicBezTo>
                  <a:cubicBezTo>
                    <a:pt x="6394" y="4941"/>
                    <a:pt x="6454" y="4882"/>
                    <a:pt x="6502" y="4822"/>
                  </a:cubicBezTo>
                  <a:cubicBezTo>
                    <a:pt x="6549" y="4763"/>
                    <a:pt x="6775" y="4620"/>
                    <a:pt x="6895" y="4489"/>
                  </a:cubicBezTo>
                  <a:cubicBezTo>
                    <a:pt x="6895" y="4477"/>
                    <a:pt x="6906" y="4465"/>
                    <a:pt x="6918" y="4453"/>
                  </a:cubicBezTo>
                  <a:cubicBezTo>
                    <a:pt x="6895" y="4370"/>
                    <a:pt x="6847" y="4287"/>
                    <a:pt x="6799" y="4239"/>
                  </a:cubicBezTo>
                  <a:cubicBezTo>
                    <a:pt x="6716" y="4132"/>
                    <a:pt x="6454" y="3953"/>
                    <a:pt x="6240" y="3798"/>
                  </a:cubicBezTo>
                  <a:cubicBezTo>
                    <a:pt x="6037" y="3644"/>
                    <a:pt x="5787" y="3382"/>
                    <a:pt x="5740" y="3382"/>
                  </a:cubicBezTo>
                  <a:cubicBezTo>
                    <a:pt x="5704" y="3382"/>
                    <a:pt x="5490" y="3382"/>
                    <a:pt x="5406" y="3298"/>
                  </a:cubicBezTo>
                  <a:cubicBezTo>
                    <a:pt x="5323" y="3203"/>
                    <a:pt x="4966" y="2751"/>
                    <a:pt x="4906" y="2703"/>
                  </a:cubicBezTo>
                  <a:cubicBezTo>
                    <a:pt x="4859" y="2655"/>
                    <a:pt x="4573" y="2620"/>
                    <a:pt x="4513" y="2524"/>
                  </a:cubicBezTo>
                  <a:cubicBezTo>
                    <a:pt x="4442" y="2429"/>
                    <a:pt x="4239" y="1929"/>
                    <a:pt x="4204" y="1893"/>
                  </a:cubicBezTo>
                  <a:cubicBezTo>
                    <a:pt x="4168" y="1846"/>
                    <a:pt x="3346" y="1274"/>
                    <a:pt x="3192" y="1167"/>
                  </a:cubicBezTo>
                  <a:cubicBezTo>
                    <a:pt x="3037" y="1060"/>
                    <a:pt x="2501" y="667"/>
                    <a:pt x="2454" y="596"/>
                  </a:cubicBezTo>
                  <a:cubicBezTo>
                    <a:pt x="2406" y="524"/>
                    <a:pt x="2465" y="417"/>
                    <a:pt x="2203" y="298"/>
                  </a:cubicBezTo>
                  <a:cubicBezTo>
                    <a:pt x="1953" y="179"/>
                    <a:pt x="1489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;p15">
              <a:extLst>
                <a:ext uri="{FF2B5EF4-FFF2-40B4-BE49-F238E27FC236}">
                  <a16:creationId xmlns:a16="http://schemas.microsoft.com/office/drawing/2014/main" id="{93A057C3-6062-9E42-CD71-91745F346EF3}"/>
                </a:ext>
              </a:extLst>
            </p:cNvPr>
            <p:cNvSpPr/>
            <p:nvPr/>
          </p:nvSpPr>
          <p:spPr>
            <a:xfrm>
              <a:off x="-1484717" y="976170"/>
              <a:ext cx="330986" cy="321722"/>
            </a:xfrm>
            <a:custGeom>
              <a:avLst/>
              <a:gdLst/>
              <a:ahLst/>
              <a:cxnLst/>
              <a:rect l="l" t="t" r="r" b="b"/>
              <a:pathLst>
                <a:path w="4466" h="4341" extrusionOk="0">
                  <a:moveTo>
                    <a:pt x="1374" y="1"/>
                  </a:moveTo>
                  <a:cubicBezTo>
                    <a:pt x="1312" y="1"/>
                    <a:pt x="1334" y="134"/>
                    <a:pt x="1334" y="168"/>
                  </a:cubicBezTo>
                  <a:cubicBezTo>
                    <a:pt x="1334" y="204"/>
                    <a:pt x="1334" y="335"/>
                    <a:pt x="1310" y="406"/>
                  </a:cubicBezTo>
                  <a:cubicBezTo>
                    <a:pt x="1299" y="490"/>
                    <a:pt x="1227" y="549"/>
                    <a:pt x="1144" y="621"/>
                  </a:cubicBezTo>
                  <a:cubicBezTo>
                    <a:pt x="1060" y="692"/>
                    <a:pt x="941" y="716"/>
                    <a:pt x="775" y="728"/>
                  </a:cubicBezTo>
                  <a:cubicBezTo>
                    <a:pt x="608" y="728"/>
                    <a:pt x="608" y="811"/>
                    <a:pt x="525" y="918"/>
                  </a:cubicBezTo>
                  <a:cubicBezTo>
                    <a:pt x="441" y="1037"/>
                    <a:pt x="287" y="1299"/>
                    <a:pt x="239" y="1371"/>
                  </a:cubicBezTo>
                  <a:cubicBezTo>
                    <a:pt x="203" y="1442"/>
                    <a:pt x="96" y="1573"/>
                    <a:pt x="60" y="1692"/>
                  </a:cubicBezTo>
                  <a:cubicBezTo>
                    <a:pt x="13" y="1811"/>
                    <a:pt x="72" y="1835"/>
                    <a:pt x="108" y="1895"/>
                  </a:cubicBezTo>
                  <a:cubicBezTo>
                    <a:pt x="144" y="1942"/>
                    <a:pt x="227" y="2097"/>
                    <a:pt x="239" y="2157"/>
                  </a:cubicBezTo>
                  <a:cubicBezTo>
                    <a:pt x="251" y="2216"/>
                    <a:pt x="156" y="2431"/>
                    <a:pt x="96" y="2609"/>
                  </a:cubicBezTo>
                  <a:cubicBezTo>
                    <a:pt x="48" y="2764"/>
                    <a:pt x="13" y="3050"/>
                    <a:pt x="1" y="3169"/>
                  </a:cubicBezTo>
                  <a:cubicBezTo>
                    <a:pt x="215" y="3323"/>
                    <a:pt x="477" y="3502"/>
                    <a:pt x="513" y="3526"/>
                  </a:cubicBezTo>
                  <a:cubicBezTo>
                    <a:pt x="572" y="3585"/>
                    <a:pt x="929" y="3824"/>
                    <a:pt x="1108" y="3883"/>
                  </a:cubicBezTo>
                  <a:cubicBezTo>
                    <a:pt x="1151" y="3902"/>
                    <a:pt x="1184" y="3910"/>
                    <a:pt x="1211" y="3910"/>
                  </a:cubicBezTo>
                  <a:cubicBezTo>
                    <a:pt x="1288" y="3910"/>
                    <a:pt x="1318" y="3843"/>
                    <a:pt x="1406" y="3764"/>
                  </a:cubicBezTo>
                  <a:cubicBezTo>
                    <a:pt x="1525" y="3657"/>
                    <a:pt x="1430" y="3502"/>
                    <a:pt x="1394" y="3383"/>
                  </a:cubicBezTo>
                  <a:cubicBezTo>
                    <a:pt x="1370" y="3276"/>
                    <a:pt x="1275" y="2978"/>
                    <a:pt x="1203" y="2728"/>
                  </a:cubicBezTo>
                  <a:cubicBezTo>
                    <a:pt x="1132" y="2478"/>
                    <a:pt x="1310" y="2514"/>
                    <a:pt x="1453" y="2466"/>
                  </a:cubicBezTo>
                  <a:cubicBezTo>
                    <a:pt x="1473" y="2461"/>
                    <a:pt x="1490" y="2459"/>
                    <a:pt x="1506" y="2459"/>
                  </a:cubicBezTo>
                  <a:cubicBezTo>
                    <a:pt x="1606" y="2459"/>
                    <a:pt x="1638" y="2551"/>
                    <a:pt x="1680" y="2633"/>
                  </a:cubicBezTo>
                  <a:cubicBezTo>
                    <a:pt x="1727" y="2728"/>
                    <a:pt x="1739" y="3169"/>
                    <a:pt x="1763" y="3264"/>
                  </a:cubicBezTo>
                  <a:cubicBezTo>
                    <a:pt x="1787" y="3359"/>
                    <a:pt x="2025" y="3502"/>
                    <a:pt x="2084" y="3526"/>
                  </a:cubicBezTo>
                  <a:cubicBezTo>
                    <a:pt x="2156" y="3562"/>
                    <a:pt x="2215" y="3764"/>
                    <a:pt x="2239" y="3835"/>
                  </a:cubicBezTo>
                  <a:cubicBezTo>
                    <a:pt x="2263" y="3907"/>
                    <a:pt x="2442" y="4085"/>
                    <a:pt x="2561" y="4181"/>
                  </a:cubicBezTo>
                  <a:cubicBezTo>
                    <a:pt x="2604" y="4216"/>
                    <a:pt x="2648" y="4228"/>
                    <a:pt x="2692" y="4228"/>
                  </a:cubicBezTo>
                  <a:cubicBezTo>
                    <a:pt x="2767" y="4228"/>
                    <a:pt x="2843" y="4191"/>
                    <a:pt x="2918" y="4169"/>
                  </a:cubicBezTo>
                  <a:cubicBezTo>
                    <a:pt x="2936" y="4165"/>
                    <a:pt x="2954" y="4163"/>
                    <a:pt x="2971" y="4163"/>
                  </a:cubicBezTo>
                  <a:cubicBezTo>
                    <a:pt x="3063" y="4163"/>
                    <a:pt x="3133" y="4214"/>
                    <a:pt x="3204" y="4264"/>
                  </a:cubicBezTo>
                  <a:cubicBezTo>
                    <a:pt x="3230" y="4282"/>
                    <a:pt x="3251" y="4289"/>
                    <a:pt x="3271" y="4289"/>
                  </a:cubicBezTo>
                  <a:cubicBezTo>
                    <a:pt x="3304" y="4289"/>
                    <a:pt x="3333" y="4266"/>
                    <a:pt x="3370" y="4228"/>
                  </a:cubicBezTo>
                  <a:cubicBezTo>
                    <a:pt x="3414" y="4174"/>
                    <a:pt x="3507" y="4120"/>
                    <a:pt x="3604" y="4120"/>
                  </a:cubicBezTo>
                  <a:cubicBezTo>
                    <a:pt x="3614" y="4120"/>
                    <a:pt x="3623" y="4120"/>
                    <a:pt x="3632" y="4121"/>
                  </a:cubicBezTo>
                  <a:cubicBezTo>
                    <a:pt x="3751" y="4133"/>
                    <a:pt x="3692" y="4288"/>
                    <a:pt x="3739" y="4335"/>
                  </a:cubicBezTo>
                  <a:cubicBezTo>
                    <a:pt x="3743" y="4339"/>
                    <a:pt x="3748" y="4341"/>
                    <a:pt x="3755" y="4341"/>
                  </a:cubicBezTo>
                  <a:cubicBezTo>
                    <a:pt x="3841" y="4341"/>
                    <a:pt x="4168" y="4085"/>
                    <a:pt x="4311" y="3931"/>
                  </a:cubicBezTo>
                  <a:cubicBezTo>
                    <a:pt x="4466" y="3764"/>
                    <a:pt x="4394" y="3169"/>
                    <a:pt x="4394" y="3038"/>
                  </a:cubicBezTo>
                  <a:cubicBezTo>
                    <a:pt x="4382" y="2919"/>
                    <a:pt x="4144" y="2716"/>
                    <a:pt x="4085" y="2681"/>
                  </a:cubicBezTo>
                  <a:cubicBezTo>
                    <a:pt x="4013" y="2657"/>
                    <a:pt x="3763" y="2657"/>
                    <a:pt x="3656" y="2657"/>
                  </a:cubicBezTo>
                  <a:cubicBezTo>
                    <a:pt x="3561" y="2657"/>
                    <a:pt x="3335" y="2383"/>
                    <a:pt x="3311" y="2288"/>
                  </a:cubicBezTo>
                  <a:cubicBezTo>
                    <a:pt x="3275" y="2180"/>
                    <a:pt x="3192" y="1978"/>
                    <a:pt x="3108" y="1930"/>
                  </a:cubicBezTo>
                  <a:cubicBezTo>
                    <a:pt x="3037" y="1883"/>
                    <a:pt x="2965" y="1835"/>
                    <a:pt x="2870" y="1573"/>
                  </a:cubicBezTo>
                  <a:cubicBezTo>
                    <a:pt x="2799" y="1383"/>
                    <a:pt x="2811" y="847"/>
                    <a:pt x="2823" y="561"/>
                  </a:cubicBezTo>
                  <a:lnTo>
                    <a:pt x="2823" y="561"/>
                  </a:lnTo>
                  <a:cubicBezTo>
                    <a:pt x="2751" y="573"/>
                    <a:pt x="2692" y="573"/>
                    <a:pt x="2668" y="573"/>
                  </a:cubicBezTo>
                  <a:cubicBezTo>
                    <a:pt x="2661" y="572"/>
                    <a:pt x="2655" y="572"/>
                    <a:pt x="2647" y="572"/>
                  </a:cubicBezTo>
                  <a:cubicBezTo>
                    <a:pt x="2531" y="572"/>
                    <a:pt x="2299" y="656"/>
                    <a:pt x="2299" y="656"/>
                  </a:cubicBezTo>
                  <a:cubicBezTo>
                    <a:pt x="2203" y="656"/>
                    <a:pt x="1977" y="406"/>
                    <a:pt x="1870" y="311"/>
                  </a:cubicBezTo>
                  <a:cubicBezTo>
                    <a:pt x="1763" y="204"/>
                    <a:pt x="1382" y="2"/>
                    <a:pt x="1382" y="2"/>
                  </a:cubicBezTo>
                  <a:cubicBezTo>
                    <a:pt x="1379" y="1"/>
                    <a:pt x="1376" y="1"/>
                    <a:pt x="13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;p15">
              <a:extLst>
                <a:ext uri="{FF2B5EF4-FFF2-40B4-BE49-F238E27FC236}">
                  <a16:creationId xmlns:a16="http://schemas.microsoft.com/office/drawing/2014/main" id="{C1324AE6-DA5D-98DE-A828-C8864438CB91}"/>
                </a:ext>
              </a:extLst>
            </p:cNvPr>
            <p:cNvSpPr/>
            <p:nvPr/>
          </p:nvSpPr>
          <p:spPr>
            <a:xfrm>
              <a:off x="-1819117" y="3716149"/>
              <a:ext cx="577114" cy="737864"/>
            </a:xfrm>
            <a:custGeom>
              <a:avLst/>
              <a:gdLst/>
              <a:ahLst/>
              <a:cxnLst/>
              <a:rect l="l" t="t" r="r" b="b"/>
              <a:pathLst>
                <a:path w="7787" h="9956" extrusionOk="0">
                  <a:moveTo>
                    <a:pt x="5668" y="0"/>
                  </a:moveTo>
                  <a:lnTo>
                    <a:pt x="1346" y="370"/>
                  </a:lnTo>
                  <a:cubicBezTo>
                    <a:pt x="1370" y="501"/>
                    <a:pt x="1429" y="989"/>
                    <a:pt x="1429" y="1096"/>
                  </a:cubicBezTo>
                  <a:cubicBezTo>
                    <a:pt x="1429" y="1096"/>
                    <a:pt x="1429" y="1108"/>
                    <a:pt x="1429" y="1108"/>
                  </a:cubicBezTo>
                  <a:cubicBezTo>
                    <a:pt x="1429" y="1120"/>
                    <a:pt x="1429" y="1120"/>
                    <a:pt x="1429" y="1132"/>
                  </a:cubicBezTo>
                  <a:cubicBezTo>
                    <a:pt x="1429" y="1143"/>
                    <a:pt x="1429" y="1155"/>
                    <a:pt x="1429" y="1167"/>
                  </a:cubicBezTo>
                  <a:cubicBezTo>
                    <a:pt x="1429" y="1274"/>
                    <a:pt x="1405" y="1417"/>
                    <a:pt x="1381" y="1524"/>
                  </a:cubicBezTo>
                  <a:cubicBezTo>
                    <a:pt x="1358" y="1655"/>
                    <a:pt x="1310" y="1763"/>
                    <a:pt x="1286" y="1905"/>
                  </a:cubicBezTo>
                  <a:cubicBezTo>
                    <a:pt x="1262" y="2048"/>
                    <a:pt x="1322" y="2144"/>
                    <a:pt x="1322" y="2298"/>
                  </a:cubicBezTo>
                  <a:cubicBezTo>
                    <a:pt x="1322" y="2465"/>
                    <a:pt x="1131" y="2560"/>
                    <a:pt x="1036" y="2763"/>
                  </a:cubicBezTo>
                  <a:cubicBezTo>
                    <a:pt x="941" y="2953"/>
                    <a:pt x="965" y="3025"/>
                    <a:pt x="929" y="3239"/>
                  </a:cubicBezTo>
                  <a:cubicBezTo>
                    <a:pt x="893" y="3441"/>
                    <a:pt x="905" y="3239"/>
                    <a:pt x="941" y="3489"/>
                  </a:cubicBezTo>
                  <a:cubicBezTo>
                    <a:pt x="977" y="3739"/>
                    <a:pt x="1072" y="3787"/>
                    <a:pt x="1072" y="3965"/>
                  </a:cubicBezTo>
                  <a:cubicBezTo>
                    <a:pt x="1084" y="4132"/>
                    <a:pt x="1036" y="4132"/>
                    <a:pt x="941" y="4215"/>
                  </a:cubicBezTo>
                  <a:cubicBezTo>
                    <a:pt x="846" y="4287"/>
                    <a:pt x="881" y="4465"/>
                    <a:pt x="881" y="4632"/>
                  </a:cubicBezTo>
                  <a:cubicBezTo>
                    <a:pt x="881" y="4787"/>
                    <a:pt x="822" y="4822"/>
                    <a:pt x="715" y="4942"/>
                  </a:cubicBezTo>
                  <a:cubicBezTo>
                    <a:pt x="608" y="5061"/>
                    <a:pt x="608" y="5013"/>
                    <a:pt x="548" y="5120"/>
                  </a:cubicBezTo>
                  <a:cubicBezTo>
                    <a:pt x="500" y="5215"/>
                    <a:pt x="548" y="5299"/>
                    <a:pt x="334" y="5454"/>
                  </a:cubicBezTo>
                  <a:cubicBezTo>
                    <a:pt x="119" y="5596"/>
                    <a:pt x="72" y="5620"/>
                    <a:pt x="36" y="5644"/>
                  </a:cubicBezTo>
                  <a:cubicBezTo>
                    <a:pt x="0" y="5680"/>
                    <a:pt x="48" y="5882"/>
                    <a:pt x="60" y="5977"/>
                  </a:cubicBezTo>
                  <a:cubicBezTo>
                    <a:pt x="72" y="6061"/>
                    <a:pt x="84" y="6335"/>
                    <a:pt x="107" y="6477"/>
                  </a:cubicBezTo>
                  <a:cubicBezTo>
                    <a:pt x="119" y="6620"/>
                    <a:pt x="155" y="6775"/>
                    <a:pt x="203" y="6906"/>
                  </a:cubicBezTo>
                  <a:cubicBezTo>
                    <a:pt x="238" y="7037"/>
                    <a:pt x="358" y="7085"/>
                    <a:pt x="405" y="7180"/>
                  </a:cubicBezTo>
                  <a:cubicBezTo>
                    <a:pt x="465" y="7275"/>
                    <a:pt x="548" y="7620"/>
                    <a:pt x="572" y="7704"/>
                  </a:cubicBezTo>
                  <a:cubicBezTo>
                    <a:pt x="586" y="7754"/>
                    <a:pt x="644" y="7774"/>
                    <a:pt x="696" y="7774"/>
                  </a:cubicBezTo>
                  <a:cubicBezTo>
                    <a:pt x="729" y="7774"/>
                    <a:pt x="760" y="7766"/>
                    <a:pt x="774" y="7751"/>
                  </a:cubicBezTo>
                  <a:cubicBezTo>
                    <a:pt x="822" y="7716"/>
                    <a:pt x="965" y="7597"/>
                    <a:pt x="1120" y="7513"/>
                  </a:cubicBezTo>
                  <a:cubicBezTo>
                    <a:pt x="1178" y="7484"/>
                    <a:pt x="1226" y="7474"/>
                    <a:pt x="1266" y="7474"/>
                  </a:cubicBezTo>
                  <a:cubicBezTo>
                    <a:pt x="1340" y="7474"/>
                    <a:pt x="1386" y="7510"/>
                    <a:pt x="1417" y="7525"/>
                  </a:cubicBezTo>
                  <a:cubicBezTo>
                    <a:pt x="1453" y="7549"/>
                    <a:pt x="1465" y="7692"/>
                    <a:pt x="1465" y="7823"/>
                  </a:cubicBezTo>
                  <a:cubicBezTo>
                    <a:pt x="1465" y="7942"/>
                    <a:pt x="1477" y="8025"/>
                    <a:pt x="1501" y="8144"/>
                  </a:cubicBezTo>
                  <a:cubicBezTo>
                    <a:pt x="1536" y="8275"/>
                    <a:pt x="1584" y="8656"/>
                    <a:pt x="1584" y="8752"/>
                  </a:cubicBezTo>
                  <a:cubicBezTo>
                    <a:pt x="1584" y="8847"/>
                    <a:pt x="1512" y="8930"/>
                    <a:pt x="1501" y="9002"/>
                  </a:cubicBezTo>
                  <a:cubicBezTo>
                    <a:pt x="1501" y="9061"/>
                    <a:pt x="1596" y="9156"/>
                    <a:pt x="1655" y="9216"/>
                  </a:cubicBezTo>
                  <a:cubicBezTo>
                    <a:pt x="1727" y="9287"/>
                    <a:pt x="1751" y="9264"/>
                    <a:pt x="1846" y="9299"/>
                  </a:cubicBezTo>
                  <a:cubicBezTo>
                    <a:pt x="1941" y="9335"/>
                    <a:pt x="1965" y="9454"/>
                    <a:pt x="2072" y="9525"/>
                  </a:cubicBezTo>
                  <a:cubicBezTo>
                    <a:pt x="2113" y="9556"/>
                    <a:pt x="2158" y="9565"/>
                    <a:pt x="2202" y="9565"/>
                  </a:cubicBezTo>
                  <a:cubicBezTo>
                    <a:pt x="2261" y="9565"/>
                    <a:pt x="2317" y="9549"/>
                    <a:pt x="2358" y="9549"/>
                  </a:cubicBezTo>
                  <a:cubicBezTo>
                    <a:pt x="2417" y="9537"/>
                    <a:pt x="3263" y="9466"/>
                    <a:pt x="3441" y="9466"/>
                  </a:cubicBezTo>
                  <a:cubicBezTo>
                    <a:pt x="3632" y="9466"/>
                    <a:pt x="3929" y="9478"/>
                    <a:pt x="4144" y="9478"/>
                  </a:cubicBezTo>
                  <a:cubicBezTo>
                    <a:pt x="4358" y="9490"/>
                    <a:pt x="4715" y="9656"/>
                    <a:pt x="4810" y="9692"/>
                  </a:cubicBezTo>
                  <a:cubicBezTo>
                    <a:pt x="4906" y="9728"/>
                    <a:pt x="5203" y="9883"/>
                    <a:pt x="5215" y="9883"/>
                  </a:cubicBezTo>
                  <a:cubicBezTo>
                    <a:pt x="5226" y="9883"/>
                    <a:pt x="5424" y="9955"/>
                    <a:pt x="5460" y="9955"/>
                  </a:cubicBezTo>
                  <a:cubicBezTo>
                    <a:pt x="5463" y="9955"/>
                    <a:pt x="5464" y="9955"/>
                    <a:pt x="5465" y="9954"/>
                  </a:cubicBezTo>
                  <a:cubicBezTo>
                    <a:pt x="5477" y="9942"/>
                    <a:pt x="5406" y="9847"/>
                    <a:pt x="5322" y="9775"/>
                  </a:cubicBezTo>
                  <a:cubicBezTo>
                    <a:pt x="5227" y="9716"/>
                    <a:pt x="5132" y="9502"/>
                    <a:pt x="5001" y="9252"/>
                  </a:cubicBezTo>
                  <a:cubicBezTo>
                    <a:pt x="4858" y="9013"/>
                    <a:pt x="4668" y="8811"/>
                    <a:pt x="4656" y="8775"/>
                  </a:cubicBezTo>
                  <a:cubicBezTo>
                    <a:pt x="4644" y="8728"/>
                    <a:pt x="4679" y="8323"/>
                    <a:pt x="4668" y="8180"/>
                  </a:cubicBezTo>
                  <a:cubicBezTo>
                    <a:pt x="4656" y="8037"/>
                    <a:pt x="4596" y="7918"/>
                    <a:pt x="4537" y="7763"/>
                  </a:cubicBezTo>
                  <a:cubicBezTo>
                    <a:pt x="4477" y="7609"/>
                    <a:pt x="4572" y="7430"/>
                    <a:pt x="4644" y="7239"/>
                  </a:cubicBezTo>
                  <a:cubicBezTo>
                    <a:pt x="4727" y="7049"/>
                    <a:pt x="4822" y="6847"/>
                    <a:pt x="4894" y="6751"/>
                  </a:cubicBezTo>
                  <a:cubicBezTo>
                    <a:pt x="4965" y="6644"/>
                    <a:pt x="5382" y="6489"/>
                    <a:pt x="5513" y="6394"/>
                  </a:cubicBezTo>
                  <a:cubicBezTo>
                    <a:pt x="5644" y="6299"/>
                    <a:pt x="5703" y="6204"/>
                    <a:pt x="5775" y="6096"/>
                  </a:cubicBezTo>
                  <a:cubicBezTo>
                    <a:pt x="5834" y="5977"/>
                    <a:pt x="5799" y="5299"/>
                    <a:pt x="5846" y="5037"/>
                  </a:cubicBezTo>
                  <a:cubicBezTo>
                    <a:pt x="5894" y="4775"/>
                    <a:pt x="5894" y="4763"/>
                    <a:pt x="5953" y="4656"/>
                  </a:cubicBezTo>
                  <a:cubicBezTo>
                    <a:pt x="6013" y="4537"/>
                    <a:pt x="6465" y="4049"/>
                    <a:pt x="6561" y="3989"/>
                  </a:cubicBezTo>
                  <a:cubicBezTo>
                    <a:pt x="6644" y="3930"/>
                    <a:pt x="6811" y="3834"/>
                    <a:pt x="6965" y="3715"/>
                  </a:cubicBezTo>
                  <a:cubicBezTo>
                    <a:pt x="7132" y="3596"/>
                    <a:pt x="7132" y="3537"/>
                    <a:pt x="7287" y="3346"/>
                  </a:cubicBezTo>
                  <a:cubicBezTo>
                    <a:pt x="7430" y="3144"/>
                    <a:pt x="7632" y="3013"/>
                    <a:pt x="7692" y="2953"/>
                  </a:cubicBezTo>
                  <a:cubicBezTo>
                    <a:pt x="7739" y="2882"/>
                    <a:pt x="7668" y="2834"/>
                    <a:pt x="7597" y="2715"/>
                  </a:cubicBezTo>
                  <a:cubicBezTo>
                    <a:pt x="7525" y="2608"/>
                    <a:pt x="7585" y="2584"/>
                    <a:pt x="7620" y="2382"/>
                  </a:cubicBezTo>
                  <a:cubicBezTo>
                    <a:pt x="7668" y="2179"/>
                    <a:pt x="7787" y="2072"/>
                    <a:pt x="7787" y="1977"/>
                  </a:cubicBezTo>
                  <a:cubicBezTo>
                    <a:pt x="7787" y="1894"/>
                    <a:pt x="7632" y="1751"/>
                    <a:pt x="7549" y="1691"/>
                  </a:cubicBezTo>
                  <a:cubicBezTo>
                    <a:pt x="7466" y="1620"/>
                    <a:pt x="7406" y="1632"/>
                    <a:pt x="7275" y="1620"/>
                  </a:cubicBezTo>
                  <a:lnTo>
                    <a:pt x="6751" y="1620"/>
                  </a:lnTo>
                  <a:cubicBezTo>
                    <a:pt x="6584" y="1620"/>
                    <a:pt x="6489" y="1560"/>
                    <a:pt x="6406" y="1477"/>
                  </a:cubicBezTo>
                  <a:cubicBezTo>
                    <a:pt x="6311" y="1382"/>
                    <a:pt x="6132" y="1096"/>
                    <a:pt x="6061" y="989"/>
                  </a:cubicBezTo>
                  <a:cubicBezTo>
                    <a:pt x="6001" y="870"/>
                    <a:pt x="5930" y="870"/>
                    <a:pt x="5822" y="751"/>
                  </a:cubicBezTo>
                  <a:cubicBezTo>
                    <a:pt x="5799" y="739"/>
                    <a:pt x="5787" y="715"/>
                    <a:pt x="5775" y="691"/>
                  </a:cubicBezTo>
                  <a:cubicBezTo>
                    <a:pt x="5763" y="691"/>
                    <a:pt x="5763" y="679"/>
                    <a:pt x="5763" y="679"/>
                  </a:cubicBezTo>
                  <a:cubicBezTo>
                    <a:pt x="5751" y="667"/>
                    <a:pt x="5751" y="667"/>
                    <a:pt x="5751" y="655"/>
                  </a:cubicBezTo>
                  <a:cubicBezTo>
                    <a:pt x="5727" y="631"/>
                    <a:pt x="5715" y="596"/>
                    <a:pt x="5715" y="560"/>
                  </a:cubicBezTo>
                  <a:cubicBezTo>
                    <a:pt x="5703" y="548"/>
                    <a:pt x="5703" y="536"/>
                    <a:pt x="5703" y="524"/>
                  </a:cubicBezTo>
                  <a:cubicBezTo>
                    <a:pt x="5692" y="512"/>
                    <a:pt x="5692" y="501"/>
                    <a:pt x="5692" y="489"/>
                  </a:cubicBezTo>
                  <a:cubicBezTo>
                    <a:pt x="5692" y="477"/>
                    <a:pt x="5680" y="453"/>
                    <a:pt x="5680" y="441"/>
                  </a:cubicBezTo>
                  <a:cubicBezTo>
                    <a:pt x="5680" y="429"/>
                    <a:pt x="5680" y="417"/>
                    <a:pt x="5668" y="405"/>
                  </a:cubicBezTo>
                  <a:cubicBezTo>
                    <a:pt x="5644" y="298"/>
                    <a:pt x="5668" y="155"/>
                    <a:pt x="5668" y="12"/>
                  </a:cubicBezTo>
                  <a:cubicBezTo>
                    <a:pt x="5668" y="0"/>
                    <a:pt x="5668" y="0"/>
                    <a:pt x="5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;p15">
              <a:extLst>
                <a:ext uri="{FF2B5EF4-FFF2-40B4-BE49-F238E27FC236}">
                  <a16:creationId xmlns:a16="http://schemas.microsoft.com/office/drawing/2014/main" id="{42E230B5-0F29-8488-A45B-ED57109890C5}"/>
                </a:ext>
              </a:extLst>
            </p:cNvPr>
            <p:cNvSpPr/>
            <p:nvPr/>
          </p:nvSpPr>
          <p:spPr>
            <a:xfrm>
              <a:off x="-1789101" y="3259091"/>
              <a:ext cx="703328" cy="484473"/>
            </a:xfrm>
            <a:custGeom>
              <a:avLst/>
              <a:gdLst/>
              <a:ahLst/>
              <a:cxnLst/>
              <a:rect l="l" t="t" r="r" b="b"/>
              <a:pathLst>
                <a:path w="9490" h="6537" extrusionOk="0">
                  <a:moveTo>
                    <a:pt x="7858" y="0"/>
                  </a:moveTo>
                  <a:lnTo>
                    <a:pt x="429" y="417"/>
                  </a:lnTo>
                  <a:cubicBezTo>
                    <a:pt x="429" y="560"/>
                    <a:pt x="381" y="560"/>
                    <a:pt x="334" y="607"/>
                  </a:cubicBezTo>
                  <a:cubicBezTo>
                    <a:pt x="274" y="643"/>
                    <a:pt x="191" y="703"/>
                    <a:pt x="72" y="893"/>
                  </a:cubicBezTo>
                  <a:cubicBezTo>
                    <a:pt x="60" y="905"/>
                    <a:pt x="60" y="905"/>
                    <a:pt x="48" y="917"/>
                  </a:cubicBezTo>
                  <a:cubicBezTo>
                    <a:pt x="48" y="929"/>
                    <a:pt x="36" y="941"/>
                    <a:pt x="36" y="953"/>
                  </a:cubicBezTo>
                  <a:cubicBezTo>
                    <a:pt x="36" y="964"/>
                    <a:pt x="24" y="964"/>
                    <a:pt x="24" y="976"/>
                  </a:cubicBezTo>
                  <a:cubicBezTo>
                    <a:pt x="12" y="988"/>
                    <a:pt x="12" y="1012"/>
                    <a:pt x="12" y="1024"/>
                  </a:cubicBezTo>
                  <a:cubicBezTo>
                    <a:pt x="12" y="1036"/>
                    <a:pt x="0" y="1036"/>
                    <a:pt x="0" y="1048"/>
                  </a:cubicBezTo>
                  <a:cubicBezTo>
                    <a:pt x="0" y="1060"/>
                    <a:pt x="0" y="1072"/>
                    <a:pt x="0" y="1072"/>
                  </a:cubicBezTo>
                  <a:cubicBezTo>
                    <a:pt x="0" y="1084"/>
                    <a:pt x="0" y="1095"/>
                    <a:pt x="0" y="1107"/>
                  </a:cubicBezTo>
                  <a:cubicBezTo>
                    <a:pt x="0" y="1119"/>
                    <a:pt x="0" y="1131"/>
                    <a:pt x="0" y="1143"/>
                  </a:cubicBezTo>
                  <a:cubicBezTo>
                    <a:pt x="0" y="1214"/>
                    <a:pt x="24" y="1286"/>
                    <a:pt x="24" y="1345"/>
                  </a:cubicBezTo>
                  <a:cubicBezTo>
                    <a:pt x="24" y="1488"/>
                    <a:pt x="60" y="1667"/>
                    <a:pt x="60" y="1667"/>
                  </a:cubicBezTo>
                  <a:cubicBezTo>
                    <a:pt x="60" y="1667"/>
                    <a:pt x="131" y="1834"/>
                    <a:pt x="107" y="1881"/>
                  </a:cubicBezTo>
                  <a:cubicBezTo>
                    <a:pt x="83" y="1929"/>
                    <a:pt x="60" y="2024"/>
                    <a:pt x="60" y="2048"/>
                  </a:cubicBezTo>
                  <a:cubicBezTo>
                    <a:pt x="60" y="2072"/>
                    <a:pt x="203" y="2143"/>
                    <a:pt x="250" y="2155"/>
                  </a:cubicBezTo>
                  <a:cubicBezTo>
                    <a:pt x="262" y="2159"/>
                    <a:pt x="286" y="2160"/>
                    <a:pt x="315" y="2160"/>
                  </a:cubicBezTo>
                  <a:cubicBezTo>
                    <a:pt x="375" y="2160"/>
                    <a:pt x="457" y="2155"/>
                    <a:pt x="512" y="2155"/>
                  </a:cubicBezTo>
                  <a:cubicBezTo>
                    <a:pt x="584" y="2155"/>
                    <a:pt x="584" y="2215"/>
                    <a:pt x="584" y="2310"/>
                  </a:cubicBezTo>
                  <a:cubicBezTo>
                    <a:pt x="572" y="2393"/>
                    <a:pt x="536" y="2429"/>
                    <a:pt x="476" y="2465"/>
                  </a:cubicBezTo>
                  <a:cubicBezTo>
                    <a:pt x="429" y="2488"/>
                    <a:pt x="381" y="2548"/>
                    <a:pt x="381" y="2596"/>
                  </a:cubicBezTo>
                  <a:cubicBezTo>
                    <a:pt x="381" y="2643"/>
                    <a:pt x="488" y="2738"/>
                    <a:pt x="548" y="2786"/>
                  </a:cubicBezTo>
                  <a:cubicBezTo>
                    <a:pt x="619" y="2822"/>
                    <a:pt x="631" y="2834"/>
                    <a:pt x="655" y="2905"/>
                  </a:cubicBezTo>
                  <a:cubicBezTo>
                    <a:pt x="667" y="2965"/>
                    <a:pt x="584" y="3060"/>
                    <a:pt x="572" y="3155"/>
                  </a:cubicBezTo>
                  <a:cubicBezTo>
                    <a:pt x="560" y="3239"/>
                    <a:pt x="679" y="3239"/>
                    <a:pt x="738" y="3334"/>
                  </a:cubicBezTo>
                  <a:cubicBezTo>
                    <a:pt x="786" y="3417"/>
                    <a:pt x="667" y="3560"/>
                    <a:pt x="667" y="3560"/>
                  </a:cubicBezTo>
                  <a:cubicBezTo>
                    <a:pt x="667" y="3560"/>
                    <a:pt x="667" y="3620"/>
                    <a:pt x="655" y="3655"/>
                  </a:cubicBezTo>
                  <a:cubicBezTo>
                    <a:pt x="643" y="3703"/>
                    <a:pt x="584" y="3774"/>
                    <a:pt x="572" y="3846"/>
                  </a:cubicBezTo>
                  <a:cubicBezTo>
                    <a:pt x="572" y="3917"/>
                    <a:pt x="607" y="3965"/>
                    <a:pt x="643" y="4012"/>
                  </a:cubicBezTo>
                  <a:cubicBezTo>
                    <a:pt x="677" y="4055"/>
                    <a:pt x="784" y="4061"/>
                    <a:pt x="916" y="4061"/>
                  </a:cubicBezTo>
                  <a:cubicBezTo>
                    <a:pt x="969" y="4061"/>
                    <a:pt x="1026" y="4060"/>
                    <a:pt x="1084" y="4060"/>
                  </a:cubicBezTo>
                  <a:cubicBezTo>
                    <a:pt x="1143" y="4057"/>
                    <a:pt x="1182" y="4055"/>
                    <a:pt x="1208" y="4055"/>
                  </a:cubicBezTo>
                  <a:cubicBezTo>
                    <a:pt x="1272" y="4055"/>
                    <a:pt x="1264" y="4064"/>
                    <a:pt x="1298" y="4072"/>
                  </a:cubicBezTo>
                  <a:cubicBezTo>
                    <a:pt x="1357" y="4084"/>
                    <a:pt x="1346" y="4155"/>
                    <a:pt x="1334" y="4262"/>
                  </a:cubicBezTo>
                  <a:cubicBezTo>
                    <a:pt x="1322" y="4382"/>
                    <a:pt x="1298" y="4489"/>
                    <a:pt x="1191" y="4560"/>
                  </a:cubicBezTo>
                  <a:cubicBezTo>
                    <a:pt x="1137" y="4602"/>
                    <a:pt x="1054" y="4611"/>
                    <a:pt x="975" y="4611"/>
                  </a:cubicBezTo>
                  <a:cubicBezTo>
                    <a:pt x="916" y="4611"/>
                    <a:pt x="859" y="4606"/>
                    <a:pt x="819" y="4606"/>
                  </a:cubicBezTo>
                  <a:cubicBezTo>
                    <a:pt x="806" y="4606"/>
                    <a:pt x="795" y="4606"/>
                    <a:pt x="786" y="4608"/>
                  </a:cubicBezTo>
                  <a:cubicBezTo>
                    <a:pt x="715" y="4608"/>
                    <a:pt x="453" y="4691"/>
                    <a:pt x="441" y="4751"/>
                  </a:cubicBezTo>
                  <a:cubicBezTo>
                    <a:pt x="417" y="4810"/>
                    <a:pt x="560" y="4834"/>
                    <a:pt x="726" y="4893"/>
                  </a:cubicBezTo>
                  <a:cubicBezTo>
                    <a:pt x="893" y="4965"/>
                    <a:pt x="953" y="5001"/>
                    <a:pt x="1036" y="5072"/>
                  </a:cubicBezTo>
                  <a:cubicBezTo>
                    <a:pt x="1107" y="5144"/>
                    <a:pt x="1179" y="5286"/>
                    <a:pt x="1215" y="5417"/>
                  </a:cubicBezTo>
                  <a:cubicBezTo>
                    <a:pt x="1238" y="5548"/>
                    <a:pt x="1107" y="5548"/>
                    <a:pt x="1024" y="5667"/>
                  </a:cubicBezTo>
                  <a:cubicBezTo>
                    <a:pt x="941" y="5775"/>
                    <a:pt x="917" y="5917"/>
                    <a:pt x="881" y="6048"/>
                  </a:cubicBezTo>
                  <a:cubicBezTo>
                    <a:pt x="857" y="6167"/>
                    <a:pt x="917" y="6417"/>
                    <a:pt x="941" y="6537"/>
                  </a:cubicBezTo>
                  <a:lnTo>
                    <a:pt x="5263" y="6167"/>
                  </a:lnTo>
                  <a:cubicBezTo>
                    <a:pt x="5275" y="6025"/>
                    <a:pt x="5358" y="5917"/>
                    <a:pt x="5513" y="5703"/>
                  </a:cubicBezTo>
                  <a:cubicBezTo>
                    <a:pt x="5668" y="5477"/>
                    <a:pt x="5953" y="5036"/>
                    <a:pt x="5977" y="5001"/>
                  </a:cubicBezTo>
                  <a:cubicBezTo>
                    <a:pt x="6001" y="4965"/>
                    <a:pt x="6168" y="4953"/>
                    <a:pt x="6239" y="4929"/>
                  </a:cubicBezTo>
                  <a:cubicBezTo>
                    <a:pt x="6310" y="4917"/>
                    <a:pt x="6346" y="4858"/>
                    <a:pt x="6501" y="4751"/>
                  </a:cubicBezTo>
                  <a:cubicBezTo>
                    <a:pt x="6656" y="4643"/>
                    <a:pt x="6644" y="4632"/>
                    <a:pt x="6811" y="4572"/>
                  </a:cubicBezTo>
                  <a:cubicBezTo>
                    <a:pt x="6855" y="4555"/>
                    <a:pt x="6888" y="4549"/>
                    <a:pt x="6914" y="4549"/>
                  </a:cubicBezTo>
                  <a:cubicBezTo>
                    <a:pt x="6978" y="4549"/>
                    <a:pt x="7001" y="4587"/>
                    <a:pt x="7061" y="4596"/>
                  </a:cubicBezTo>
                  <a:cubicBezTo>
                    <a:pt x="7109" y="4603"/>
                    <a:pt x="7161" y="4610"/>
                    <a:pt x="7205" y="4610"/>
                  </a:cubicBezTo>
                  <a:cubicBezTo>
                    <a:pt x="7238" y="4610"/>
                    <a:pt x="7267" y="4606"/>
                    <a:pt x="7287" y="4596"/>
                  </a:cubicBezTo>
                  <a:cubicBezTo>
                    <a:pt x="7346" y="4572"/>
                    <a:pt x="7311" y="4560"/>
                    <a:pt x="7311" y="4417"/>
                  </a:cubicBezTo>
                  <a:cubicBezTo>
                    <a:pt x="7311" y="4274"/>
                    <a:pt x="7430" y="3798"/>
                    <a:pt x="7430" y="3750"/>
                  </a:cubicBezTo>
                  <a:cubicBezTo>
                    <a:pt x="7430" y="3703"/>
                    <a:pt x="7608" y="3703"/>
                    <a:pt x="7668" y="3691"/>
                  </a:cubicBezTo>
                  <a:cubicBezTo>
                    <a:pt x="7739" y="3667"/>
                    <a:pt x="7739" y="3655"/>
                    <a:pt x="7751" y="3572"/>
                  </a:cubicBezTo>
                  <a:cubicBezTo>
                    <a:pt x="7763" y="3500"/>
                    <a:pt x="7680" y="3203"/>
                    <a:pt x="7644" y="2941"/>
                  </a:cubicBezTo>
                  <a:cubicBezTo>
                    <a:pt x="7644" y="2869"/>
                    <a:pt x="7644" y="2786"/>
                    <a:pt x="7656" y="2703"/>
                  </a:cubicBezTo>
                  <a:cubicBezTo>
                    <a:pt x="7656" y="2703"/>
                    <a:pt x="7656" y="2703"/>
                    <a:pt x="7656" y="2691"/>
                  </a:cubicBezTo>
                  <a:cubicBezTo>
                    <a:pt x="7656" y="2679"/>
                    <a:pt x="7656" y="2667"/>
                    <a:pt x="7656" y="2655"/>
                  </a:cubicBezTo>
                  <a:cubicBezTo>
                    <a:pt x="7656" y="2643"/>
                    <a:pt x="7668" y="2619"/>
                    <a:pt x="7668" y="2607"/>
                  </a:cubicBezTo>
                  <a:cubicBezTo>
                    <a:pt x="7668" y="2596"/>
                    <a:pt x="7668" y="2584"/>
                    <a:pt x="7680" y="2560"/>
                  </a:cubicBezTo>
                  <a:cubicBezTo>
                    <a:pt x="7680" y="2524"/>
                    <a:pt x="7692" y="2477"/>
                    <a:pt x="7715" y="2429"/>
                  </a:cubicBezTo>
                  <a:cubicBezTo>
                    <a:pt x="7715" y="2417"/>
                    <a:pt x="7715" y="2405"/>
                    <a:pt x="7727" y="2393"/>
                  </a:cubicBezTo>
                  <a:cubicBezTo>
                    <a:pt x="7751" y="2310"/>
                    <a:pt x="7787" y="2238"/>
                    <a:pt x="7823" y="2179"/>
                  </a:cubicBezTo>
                  <a:cubicBezTo>
                    <a:pt x="7918" y="2024"/>
                    <a:pt x="8108" y="1834"/>
                    <a:pt x="8346" y="1738"/>
                  </a:cubicBezTo>
                  <a:cubicBezTo>
                    <a:pt x="8585" y="1643"/>
                    <a:pt x="8704" y="1643"/>
                    <a:pt x="8763" y="1619"/>
                  </a:cubicBezTo>
                  <a:cubicBezTo>
                    <a:pt x="8811" y="1607"/>
                    <a:pt x="8716" y="1572"/>
                    <a:pt x="8608" y="1500"/>
                  </a:cubicBezTo>
                  <a:cubicBezTo>
                    <a:pt x="8501" y="1429"/>
                    <a:pt x="8311" y="1334"/>
                    <a:pt x="8168" y="1298"/>
                  </a:cubicBezTo>
                  <a:cubicBezTo>
                    <a:pt x="8025" y="1250"/>
                    <a:pt x="8096" y="1203"/>
                    <a:pt x="8096" y="1072"/>
                  </a:cubicBezTo>
                  <a:cubicBezTo>
                    <a:pt x="8108" y="953"/>
                    <a:pt x="8239" y="869"/>
                    <a:pt x="8275" y="869"/>
                  </a:cubicBezTo>
                  <a:cubicBezTo>
                    <a:pt x="8307" y="869"/>
                    <a:pt x="8439" y="859"/>
                    <a:pt x="8541" y="859"/>
                  </a:cubicBezTo>
                  <a:cubicBezTo>
                    <a:pt x="8592" y="859"/>
                    <a:pt x="8636" y="861"/>
                    <a:pt x="8656" y="869"/>
                  </a:cubicBezTo>
                  <a:cubicBezTo>
                    <a:pt x="8704" y="905"/>
                    <a:pt x="8727" y="1143"/>
                    <a:pt x="8739" y="1238"/>
                  </a:cubicBezTo>
                  <a:cubicBezTo>
                    <a:pt x="8752" y="1283"/>
                    <a:pt x="8779" y="1294"/>
                    <a:pt x="8827" y="1294"/>
                  </a:cubicBezTo>
                  <a:cubicBezTo>
                    <a:pt x="8868" y="1294"/>
                    <a:pt x="8924" y="1286"/>
                    <a:pt x="9001" y="1286"/>
                  </a:cubicBezTo>
                  <a:cubicBezTo>
                    <a:pt x="9025" y="1287"/>
                    <a:pt x="9045" y="1288"/>
                    <a:pt x="9062" y="1288"/>
                  </a:cubicBezTo>
                  <a:cubicBezTo>
                    <a:pt x="9179" y="1288"/>
                    <a:pt x="9180" y="1256"/>
                    <a:pt x="9263" y="1214"/>
                  </a:cubicBezTo>
                  <a:cubicBezTo>
                    <a:pt x="9370" y="1167"/>
                    <a:pt x="9430" y="1167"/>
                    <a:pt x="9454" y="1119"/>
                  </a:cubicBezTo>
                  <a:cubicBezTo>
                    <a:pt x="9489" y="1072"/>
                    <a:pt x="9454" y="572"/>
                    <a:pt x="9454" y="536"/>
                  </a:cubicBezTo>
                  <a:cubicBezTo>
                    <a:pt x="9466" y="500"/>
                    <a:pt x="9466" y="310"/>
                    <a:pt x="9454" y="238"/>
                  </a:cubicBezTo>
                  <a:cubicBezTo>
                    <a:pt x="9442" y="167"/>
                    <a:pt x="9370" y="60"/>
                    <a:pt x="9335" y="60"/>
                  </a:cubicBezTo>
                  <a:cubicBezTo>
                    <a:pt x="9311" y="60"/>
                    <a:pt x="9227" y="143"/>
                    <a:pt x="9180" y="202"/>
                  </a:cubicBezTo>
                  <a:cubicBezTo>
                    <a:pt x="9132" y="262"/>
                    <a:pt x="8977" y="274"/>
                    <a:pt x="8918" y="298"/>
                  </a:cubicBezTo>
                  <a:cubicBezTo>
                    <a:pt x="8894" y="304"/>
                    <a:pt x="8855" y="304"/>
                    <a:pt x="8818" y="304"/>
                  </a:cubicBezTo>
                  <a:cubicBezTo>
                    <a:pt x="8781" y="304"/>
                    <a:pt x="8745" y="304"/>
                    <a:pt x="8727" y="310"/>
                  </a:cubicBezTo>
                  <a:cubicBezTo>
                    <a:pt x="8704" y="322"/>
                    <a:pt x="8727" y="310"/>
                    <a:pt x="8787" y="357"/>
                  </a:cubicBezTo>
                  <a:cubicBezTo>
                    <a:pt x="8846" y="393"/>
                    <a:pt x="8930" y="476"/>
                    <a:pt x="8966" y="560"/>
                  </a:cubicBezTo>
                  <a:cubicBezTo>
                    <a:pt x="8989" y="631"/>
                    <a:pt x="8680" y="667"/>
                    <a:pt x="8585" y="667"/>
                  </a:cubicBezTo>
                  <a:cubicBezTo>
                    <a:pt x="8489" y="667"/>
                    <a:pt x="8454" y="452"/>
                    <a:pt x="8430" y="381"/>
                  </a:cubicBezTo>
                  <a:cubicBezTo>
                    <a:pt x="8394" y="322"/>
                    <a:pt x="8287" y="322"/>
                    <a:pt x="8180" y="298"/>
                  </a:cubicBezTo>
                  <a:cubicBezTo>
                    <a:pt x="8061" y="262"/>
                    <a:pt x="7942" y="155"/>
                    <a:pt x="7882" y="60"/>
                  </a:cubicBezTo>
                  <a:cubicBezTo>
                    <a:pt x="7870" y="48"/>
                    <a:pt x="7858" y="24"/>
                    <a:pt x="7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;p15">
              <a:extLst>
                <a:ext uri="{FF2B5EF4-FFF2-40B4-BE49-F238E27FC236}">
                  <a16:creationId xmlns:a16="http://schemas.microsoft.com/office/drawing/2014/main" id="{9B2BD2A1-465B-5925-0D83-F46705069E5F}"/>
                </a:ext>
              </a:extLst>
            </p:cNvPr>
            <p:cNvSpPr/>
            <p:nvPr/>
          </p:nvSpPr>
          <p:spPr>
            <a:xfrm>
              <a:off x="-1114075" y="2282792"/>
              <a:ext cx="646854" cy="878381"/>
            </a:xfrm>
            <a:custGeom>
              <a:avLst/>
              <a:gdLst/>
              <a:ahLst/>
              <a:cxnLst/>
              <a:rect l="l" t="t" r="r" b="b"/>
              <a:pathLst>
                <a:path w="8728" h="11852" extrusionOk="0">
                  <a:moveTo>
                    <a:pt x="4529" y="0"/>
                  </a:moveTo>
                  <a:cubicBezTo>
                    <a:pt x="4519" y="0"/>
                    <a:pt x="4510" y="2"/>
                    <a:pt x="4501" y="5"/>
                  </a:cubicBezTo>
                  <a:cubicBezTo>
                    <a:pt x="4489" y="17"/>
                    <a:pt x="4465" y="29"/>
                    <a:pt x="4453" y="64"/>
                  </a:cubicBezTo>
                  <a:cubicBezTo>
                    <a:pt x="4418" y="183"/>
                    <a:pt x="4430" y="445"/>
                    <a:pt x="4310" y="493"/>
                  </a:cubicBezTo>
                  <a:cubicBezTo>
                    <a:pt x="4274" y="504"/>
                    <a:pt x="4244" y="508"/>
                    <a:pt x="4215" y="508"/>
                  </a:cubicBezTo>
                  <a:cubicBezTo>
                    <a:pt x="4150" y="508"/>
                    <a:pt x="4096" y="486"/>
                    <a:pt x="4013" y="469"/>
                  </a:cubicBezTo>
                  <a:cubicBezTo>
                    <a:pt x="3967" y="460"/>
                    <a:pt x="3901" y="454"/>
                    <a:pt x="3835" y="454"/>
                  </a:cubicBezTo>
                  <a:cubicBezTo>
                    <a:pt x="3730" y="454"/>
                    <a:pt x="3625" y="468"/>
                    <a:pt x="3596" y="505"/>
                  </a:cubicBezTo>
                  <a:cubicBezTo>
                    <a:pt x="3537" y="576"/>
                    <a:pt x="2846" y="1469"/>
                    <a:pt x="2822" y="1493"/>
                  </a:cubicBezTo>
                  <a:cubicBezTo>
                    <a:pt x="2798" y="1529"/>
                    <a:pt x="2739" y="1600"/>
                    <a:pt x="2608" y="1600"/>
                  </a:cubicBezTo>
                  <a:lnTo>
                    <a:pt x="643" y="1600"/>
                  </a:lnTo>
                  <a:lnTo>
                    <a:pt x="655" y="2446"/>
                  </a:lnTo>
                  <a:lnTo>
                    <a:pt x="667" y="2529"/>
                  </a:lnTo>
                  <a:lnTo>
                    <a:pt x="0" y="2529"/>
                  </a:lnTo>
                  <a:cubicBezTo>
                    <a:pt x="0" y="2529"/>
                    <a:pt x="48" y="8744"/>
                    <a:pt x="24" y="8744"/>
                  </a:cubicBezTo>
                  <a:cubicBezTo>
                    <a:pt x="24" y="8744"/>
                    <a:pt x="24" y="8744"/>
                    <a:pt x="24" y="8744"/>
                  </a:cubicBezTo>
                  <a:lnTo>
                    <a:pt x="12" y="9899"/>
                  </a:lnTo>
                  <a:lnTo>
                    <a:pt x="155" y="10816"/>
                  </a:lnTo>
                  <a:lnTo>
                    <a:pt x="762" y="11768"/>
                  </a:lnTo>
                  <a:lnTo>
                    <a:pt x="870" y="11851"/>
                  </a:lnTo>
                  <a:cubicBezTo>
                    <a:pt x="965" y="11792"/>
                    <a:pt x="1096" y="11709"/>
                    <a:pt x="1191" y="11649"/>
                  </a:cubicBezTo>
                  <a:cubicBezTo>
                    <a:pt x="1215" y="11637"/>
                    <a:pt x="1239" y="11613"/>
                    <a:pt x="1274" y="11601"/>
                  </a:cubicBezTo>
                  <a:cubicBezTo>
                    <a:pt x="1429" y="11542"/>
                    <a:pt x="1620" y="11530"/>
                    <a:pt x="1763" y="11470"/>
                  </a:cubicBezTo>
                  <a:cubicBezTo>
                    <a:pt x="1941" y="11387"/>
                    <a:pt x="1953" y="11280"/>
                    <a:pt x="1953" y="11197"/>
                  </a:cubicBezTo>
                  <a:cubicBezTo>
                    <a:pt x="1953" y="11101"/>
                    <a:pt x="1858" y="10982"/>
                    <a:pt x="1763" y="10887"/>
                  </a:cubicBezTo>
                  <a:cubicBezTo>
                    <a:pt x="1667" y="10792"/>
                    <a:pt x="1727" y="10601"/>
                    <a:pt x="1739" y="10482"/>
                  </a:cubicBezTo>
                  <a:cubicBezTo>
                    <a:pt x="1763" y="10363"/>
                    <a:pt x="1786" y="10351"/>
                    <a:pt x="1834" y="10256"/>
                  </a:cubicBezTo>
                  <a:cubicBezTo>
                    <a:pt x="1882" y="10161"/>
                    <a:pt x="1834" y="10101"/>
                    <a:pt x="1905" y="9863"/>
                  </a:cubicBezTo>
                  <a:cubicBezTo>
                    <a:pt x="1989" y="9625"/>
                    <a:pt x="2036" y="9661"/>
                    <a:pt x="2144" y="9565"/>
                  </a:cubicBezTo>
                  <a:cubicBezTo>
                    <a:pt x="2263" y="9482"/>
                    <a:pt x="2227" y="9423"/>
                    <a:pt x="2239" y="9304"/>
                  </a:cubicBezTo>
                  <a:cubicBezTo>
                    <a:pt x="2239" y="9196"/>
                    <a:pt x="2120" y="9137"/>
                    <a:pt x="2036" y="9065"/>
                  </a:cubicBezTo>
                  <a:cubicBezTo>
                    <a:pt x="1965" y="8982"/>
                    <a:pt x="1774" y="8494"/>
                    <a:pt x="1763" y="8399"/>
                  </a:cubicBezTo>
                  <a:cubicBezTo>
                    <a:pt x="1751" y="8315"/>
                    <a:pt x="1751" y="8268"/>
                    <a:pt x="1882" y="8256"/>
                  </a:cubicBezTo>
                  <a:cubicBezTo>
                    <a:pt x="1903" y="8254"/>
                    <a:pt x="1923" y="8253"/>
                    <a:pt x="1942" y="8253"/>
                  </a:cubicBezTo>
                  <a:cubicBezTo>
                    <a:pt x="2030" y="8253"/>
                    <a:pt x="2099" y="8274"/>
                    <a:pt x="2167" y="8303"/>
                  </a:cubicBezTo>
                  <a:cubicBezTo>
                    <a:pt x="2239" y="8351"/>
                    <a:pt x="2298" y="8434"/>
                    <a:pt x="2382" y="8506"/>
                  </a:cubicBezTo>
                  <a:cubicBezTo>
                    <a:pt x="2453" y="8577"/>
                    <a:pt x="2441" y="8530"/>
                    <a:pt x="2739" y="8625"/>
                  </a:cubicBezTo>
                  <a:cubicBezTo>
                    <a:pt x="2945" y="8688"/>
                    <a:pt x="3093" y="8699"/>
                    <a:pt x="3296" y="8699"/>
                  </a:cubicBezTo>
                  <a:cubicBezTo>
                    <a:pt x="3398" y="8699"/>
                    <a:pt x="3513" y="8696"/>
                    <a:pt x="3656" y="8696"/>
                  </a:cubicBezTo>
                  <a:cubicBezTo>
                    <a:pt x="4096" y="8696"/>
                    <a:pt x="5323" y="8375"/>
                    <a:pt x="5763" y="8291"/>
                  </a:cubicBezTo>
                  <a:cubicBezTo>
                    <a:pt x="6204" y="8220"/>
                    <a:pt x="7204" y="7720"/>
                    <a:pt x="7323" y="7649"/>
                  </a:cubicBezTo>
                  <a:cubicBezTo>
                    <a:pt x="7454" y="7577"/>
                    <a:pt x="7478" y="7363"/>
                    <a:pt x="7525" y="7232"/>
                  </a:cubicBezTo>
                  <a:cubicBezTo>
                    <a:pt x="7573" y="7089"/>
                    <a:pt x="7787" y="6791"/>
                    <a:pt x="7918" y="6684"/>
                  </a:cubicBezTo>
                  <a:cubicBezTo>
                    <a:pt x="8061" y="6577"/>
                    <a:pt x="8132" y="6565"/>
                    <a:pt x="8251" y="6410"/>
                  </a:cubicBezTo>
                  <a:cubicBezTo>
                    <a:pt x="8371" y="6244"/>
                    <a:pt x="8430" y="6077"/>
                    <a:pt x="8501" y="5970"/>
                  </a:cubicBezTo>
                  <a:cubicBezTo>
                    <a:pt x="8561" y="5875"/>
                    <a:pt x="8704" y="5708"/>
                    <a:pt x="8716" y="5613"/>
                  </a:cubicBezTo>
                  <a:cubicBezTo>
                    <a:pt x="8728" y="5505"/>
                    <a:pt x="8704" y="4827"/>
                    <a:pt x="8692" y="4779"/>
                  </a:cubicBezTo>
                  <a:cubicBezTo>
                    <a:pt x="8688" y="4770"/>
                    <a:pt x="8679" y="4767"/>
                    <a:pt x="8667" y="4767"/>
                  </a:cubicBezTo>
                  <a:cubicBezTo>
                    <a:pt x="8613" y="4767"/>
                    <a:pt x="8492" y="4839"/>
                    <a:pt x="8394" y="4839"/>
                  </a:cubicBezTo>
                  <a:cubicBezTo>
                    <a:pt x="8275" y="4839"/>
                    <a:pt x="8204" y="4660"/>
                    <a:pt x="8156" y="4541"/>
                  </a:cubicBezTo>
                  <a:cubicBezTo>
                    <a:pt x="8097" y="4410"/>
                    <a:pt x="7990" y="4481"/>
                    <a:pt x="7930" y="4386"/>
                  </a:cubicBezTo>
                  <a:cubicBezTo>
                    <a:pt x="7882" y="4279"/>
                    <a:pt x="7966" y="3946"/>
                    <a:pt x="8001" y="3839"/>
                  </a:cubicBezTo>
                  <a:cubicBezTo>
                    <a:pt x="8049" y="3743"/>
                    <a:pt x="8192" y="3565"/>
                    <a:pt x="8251" y="3458"/>
                  </a:cubicBezTo>
                  <a:cubicBezTo>
                    <a:pt x="8311" y="3350"/>
                    <a:pt x="8216" y="3338"/>
                    <a:pt x="8144" y="3196"/>
                  </a:cubicBezTo>
                  <a:cubicBezTo>
                    <a:pt x="8073" y="3053"/>
                    <a:pt x="8013" y="3029"/>
                    <a:pt x="7930" y="2969"/>
                  </a:cubicBezTo>
                  <a:cubicBezTo>
                    <a:pt x="7859" y="2922"/>
                    <a:pt x="7609" y="2707"/>
                    <a:pt x="7549" y="2624"/>
                  </a:cubicBezTo>
                  <a:cubicBezTo>
                    <a:pt x="7489" y="2553"/>
                    <a:pt x="7430" y="2541"/>
                    <a:pt x="7430" y="2541"/>
                  </a:cubicBezTo>
                  <a:cubicBezTo>
                    <a:pt x="7347" y="2493"/>
                    <a:pt x="7239" y="2529"/>
                    <a:pt x="7037" y="2422"/>
                  </a:cubicBezTo>
                  <a:cubicBezTo>
                    <a:pt x="6894" y="2350"/>
                    <a:pt x="6906" y="2207"/>
                    <a:pt x="6894" y="2065"/>
                  </a:cubicBezTo>
                  <a:cubicBezTo>
                    <a:pt x="6870" y="1910"/>
                    <a:pt x="6858" y="1743"/>
                    <a:pt x="6847" y="1588"/>
                  </a:cubicBezTo>
                  <a:cubicBezTo>
                    <a:pt x="6847" y="1553"/>
                    <a:pt x="6847" y="1517"/>
                    <a:pt x="6847" y="1481"/>
                  </a:cubicBezTo>
                  <a:cubicBezTo>
                    <a:pt x="6847" y="1457"/>
                    <a:pt x="6847" y="1433"/>
                    <a:pt x="6847" y="1410"/>
                  </a:cubicBezTo>
                  <a:cubicBezTo>
                    <a:pt x="6847" y="1398"/>
                    <a:pt x="6847" y="1386"/>
                    <a:pt x="6847" y="1374"/>
                  </a:cubicBezTo>
                  <a:cubicBezTo>
                    <a:pt x="6847" y="1350"/>
                    <a:pt x="6847" y="1326"/>
                    <a:pt x="6847" y="1303"/>
                  </a:cubicBezTo>
                  <a:cubicBezTo>
                    <a:pt x="6847" y="1303"/>
                    <a:pt x="6704" y="1183"/>
                    <a:pt x="6596" y="1172"/>
                  </a:cubicBezTo>
                  <a:cubicBezTo>
                    <a:pt x="6501" y="1160"/>
                    <a:pt x="5965" y="945"/>
                    <a:pt x="5965" y="945"/>
                  </a:cubicBezTo>
                  <a:cubicBezTo>
                    <a:pt x="5965" y="945"/>
                    <a:pt x="5692" y="695"/>
                    <a:pt x="5656" y="695"/>
                  </a:cubicBezTo>
                  <a:cubicBezTo>
                    <a:pt x="5632" y="683"/>
                    <a:pt x="5311" y="624"/>
                    <a:pt x="5227" y="564"/>
                  </a:cubicBezTo>
                  <a:cubicBezTo>
                    <a:pt x="5203" y="552"/>
                    <a:pt x="5168" y="541"/>
                    <a:pt x="5120" y="517"/>
                  </a:cubicBezTo>
                  <a:cubicBezTo>
                    <a:pt x="5013" y="457"/>
                    <a:pt x="4870" y="386"/>
                    <a:pt x="4846" y="338"/>
                  </a:cubicBezTo>
                  <a:cubicBezTo>
                    <a:pt x="4799" y="255"/>
                    <a:pt x="4727" y="64"/>
                    <a:pt x="4703" y="64"/>
                  </a:cubicBezTo>
                  <a:cubicBezTo>
                    <a:pt x="4683" y="64"/>
                    <a:pt x="4598" y="0"/>
                    <a:pt x="4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7;p15">
              <a:extLst>
                <a:ext uri="{FF2B5EF4-FFF2-40B4-BE49-F238E27FC236}">
                  <a16:creationId xmlns:a16="http://schemas.microsoft.com/office/drawing/2014/main" id="{31EA23EB-6540-941A-E2BF-C6A4F62714FA}"/>
                </a:ext>
              </a:extLst>
            </p:cNvPr>
            <p:cNvSpPr/>
            <p:nvPr/>
          </p:nvSpPr>
          <p:spPr>
            <a:xfrm>
              <a:off x="-324322" y="1433302"/>
              <a:ext cx="241829" cy="299266"/>
            </a:xfrm>
            <a:custGeom>
              <a:avLst/>
              <a:gdLst/>
              <a:ahLst/>
              <a:cxnLst/>
              <a:rect l="l" t="t" r="r" b="b"/>
              <a:pathLst>
                <a:path w="3263" h="4038" extrusionOk="0">
                  <a:moveTo>
                    <a:pt x="2020" y="1"/>
                  </a:moveTo>
                  <a:cubicBezTo>
                    <a:pt x="1928" y="1"/>
                    <a:pt x="1882" y="338"/>
                    <a:pt x="1882" y="537"/>
                  </a:cubicBezTo>
                  <a:cubicBezTo>
                    <a:pt x="1882" y="739"/>
                    <a:pt x="1834" y="1073"/>
                    <a:pt x="1834" y="1132"/>
                  </a:cubicBezTo>
                  <a:cubicBezTo>
                    <a:pt x="1834" y="1192"/>
                    <a:pt x="1739" y="1346"/>
                    <a:pt x="1679" y="1394"/>
                  </a:cubicBezTo>
                  <a:cubicBezTo>
                    <a:pt x="1608" y="1454"/>
                    <a:pt x="1441" y="1644"/>
                    <a:pt x="1417" y="1692"/>
                  </a:cubicBezTo>
                  <a:cubicBezTo>
                    <a:pt x="1394" y="1727"/>
                    <a:pt x="1298" y="1930"/>
                    <a:pt x="1263" y="1966"/>
                  </a:cubicBezTo>
                  <a:cubicBezTo>
                    <a:pt x="1227" y="2001"/>
                    <a:pt x="977" y="2144"/>
                    <a:pt x="846" y="2204"/>
                  </a:cubicBezTo>
                  <a:cubicBezTo>
                    <a:pt x="727" y="2263"/>
                    <a:pt x="560" y="2442"/>
                    <a:pt x="489" y="2549"/>
                  </a:cubicBezTo>
                  <a:cubicBezTo>
                    <a:pt x="405" y="2656"/>
                    <a:pt x="334" y="2870"/>
                    <a:pt x="298" y="2894"/>
                  </a:cubicBezTo>
                  <a:cubicBezTo>
                    <a:pt x="292" y="2904"/>
                    <a:pt x="281" y="2909"/>
                    <a:pt x="269" y="2909"/>
                  </a:cubicBezTo>
                  <a:cubicBezTo>
                    <a:pt x="236" y="2909"/>
                    <a:pt x="187" y="2878"/>
                    <a:pt x="143" y="2835"/>
                  </a:cubicBezTo>
                  <a:cubicBezTo>
                    <a:pt x="108" y="2775"/>
                    <a:pt x="60" y="2763"/>
                    <a:pt x="1" y="2751"/>
                  </a:cubicBezTo>
                  <a:lnTo>
                    <a:pt x="1" y="3168"/>
                  </a:lnTo>
                  <a:cubicBezTo>
                    <a:pt x="1" y="3311"/>
                    <a:pt x="48" y="3442"/>
                    <a:pt x="120" y="3537"/>
                  </a:cubicBezTo>
                  <a:cubicBezTo>
                    <a:pt x="191" y="3644"/>
                    <a:pt x="286" y="3775"/>
                    <a:pt x="298" y="3811"/>
                  </a:cubicBezTo>
                  <a:cubicBezTo>
                    <a:pt x="298" y="3835"/>
                    <a:pt x="358" y="3954"/>
                    <a:pt x="393" y="4037"/>
                  </a:cubicBezTo>
                  <a:cubicBezTo>
                    <a:pt x="501" y="3906"/>
                    <a:pt x="620" y="3811"/>
                    <a:pt x="810" y="3692"/>
                  </a:cubicBezTo>
                  <a:cubicBezTo>
                    <a:pt x="1036" y="3561"/>
                    <a:pt x="1239" y="3406"/>
                    <a:pt x="1322" y="3382"/>
                  </a:cubicBezTo>
                  <a:cubicBezTo>
                    <a:pt x="1405" y="3347"/>
                    <a:pt x="1632" y="3216"/>
                    <a:pt x="1739" y="3144"/>
                  </a:cubicBezTo>
                  <a:cubicBezTo>
                    <a:pt x="1846" y="3073"/>
                    <a:pt x="1929" y="3013"/>
                    <a:pt x="2060" y="3001"/>
                  </a:cubicBezTo>
                  <a:cubicBezTo>
                    <a:pt x="2203" y="2978"/>
                    <a:pt x="2275" y="2894"/>
                    <a:pt x="2370" y="2835"/>
                  </a:cubicBezTo>
                  <a:cubicBezTo>
                    <a:pt x="2453" y="2763"/>
                    <a:pt x="2453" y="2728"/>
                    <a:pt x="2560" y="2728"/>
                  </a:cubicBezTo>
                  <a:cubicBezTo>
                    <a:pt x="2656" y="2728"/>
                    <a:pt x="2763" y="2656"/>
                    <a:pt x="2918" y="2525"/>
                  </a:cubicBezTo>
                  <a:cubicBezTo>
                    <a:pt x="3072" y="2394"/>
                    <a:pt x="3013" y="2085"/>
                    <a:pt x="3025" y="1977"/>
                  </a:cubicBezTo>
                  <a:cubicBezTo>
                    <a:pt x="3037" y="1870"/>
                    <a:pt x="3072" y="1775"/>
                    <a:pt x="3132" y="1692"/>
                  </a:cubicBezTo>
                  <a:cubicBezTo>
                    <a:pt x="3191" y="1620"/>
                    <a:pt x="3251" y="1370"/>
                    <a:pt x="3263" y="1275"/>
                  </a:cubicBezTo>
                  <a:cubicBezTo>
                    <a:pt x="3263" y="1168"/>
                    <a:pt x="3239" y="1120"/>
                    <a:pt x="3168" y="1001"/>
                  </a:cubicBezTo>
                  <a:cubicBezTo>
                    <a:pt x="3084" y="882"/>
                    <a:pt x="3060" y="620"/>
                    <a:pt x="3049" y="442"/>
                  </a:cubicBezTo>
                  <a:cubicBezTo>
                    <a:pt x="3025" y="263"/>
                    <a:pt x="2929" y="180"/>
                    <a:pt x="2787" y="156"/>
                  </a:cubicBezTo>
                  <a:cubicBezTo>
                    <a:pt x="2747" y="146"/>
                    <a:pt x="2714" y="142"/>
                    <a:pt x="2684" y="142"/>
                  </a:cubicBezTo>
                  <a:cubicBezTo>
                    <a:pt x="2606" y="142"/>
                    <a:pt x="2548" y="172"/>
                    <a:pt x="2453" y="215"/>
                  </a:cubicBezTo>
                  <a:cubicBezTo>
                    <a:pt x="2409" y="233"/>
                    <a:pt x="2374" y="241"/>
                    <a:pt x="2343" y="241"/>
                  </a:cubicBezTo>
                  <a:cubicBezTo>
                    <a:pt x="2289" y="241"/>
                    <a:pt x="2248" y="217"/>
                    <a:pt x="2203" y="180"/>
                  </a:cubicBezTo>
                  <a:cubicBezTo>
                    <a:pt x="2144" y="120"/>
                    <a:pt x="2108" y="13"/>
                    <a:pt x="2025" y="1"/>
                  </a:cubicBezTo>
                  <a:cubicBezTo>
                    <a:pt x="2023" y="1"/>
                    <a:pt x="2021" y="1"/>
                    <a:pt x="20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8;p15">
              <a:extLst>
                <a:ext uri="{FF2B5EF4-FFF2-40B4-BE49-F238E27FC236}">
                  <a16:creationId xmlns:a16="http://schemas.microsoft.com/office/drawing/2014/main" id="{E6C72891-7E49-90C4-C8ED-99A3D2257439}"/>
                </a:ext>
              </a:extLst>
            </p:cNvPr>
            <p:cNvSpPr/>
            <p:nvPr/>
          </p:nvSpPr>
          <p:spPr>
            <a:xfrm>
              <a:off x="-1347014" y="1467691"/>
              <a:ext cx="169495" cy="215445"/>
            </a:xfrm>
            <a:custGeom>
              <a:avLst/>
              <a:gdLst/>
              <a:ahLst/>
              <a:cxnLst/>
              <a:rect l="l" t="t" r="r" b="b"/>
              <a:pathLst>
                <a:path w="2287" h="2907" extrusionOk="0">
                  <a:moveTo>
                    <a:pt x="924" y="1"/>
                  </a:moveTo>
                  <a:cubicBezTo>
                    <a:pt x="763" y="1"/>
                    <a:pt x="603" y="159"/>
                    <a:pt x="488" y="240"/>
                  </a:cubicBezTo>
                  <a:cubicBezTo>
                    <a:pt x="378" y="320"/>
                    <a:pt x="360" y="350"/>
                    <a:pt x="272" y="350"/>
                  </a:cubicBezTo>
                  <a:cubicBezTo>
                    <a:pt x="255" y="350"/>
                    <a:pt x="237" y="349"/>
                    <a:pt x="214" y="347"/>
                  </a:cubicBezTo>
                  <a:cubicBezTo>
                    <a:pt x="143" y="335"/>
                    <a:pt x="72" y="323"/>
                    <a:pt x="12" y="299"/>
                  </a:cubicBezTo>
                  <a:cubicBezTo>
                    <a:pt x="12" y="382"/>
                    <a:pt x="0" y="573"/>
                    <a:pt x="12" y="656"/>
                  </a:cubicBezTo>
                  <a:cubicBezTo>
                    <a:pt x="24" y="751"/>
                    <a:pt x="167" y="835"/>
                    <a:pt x="226" y="906"/>
                  </a:cubicBezTo>
                  <a:cubicBezTo>
                    <a:pt x="274" y="966"/>
                    <a:pt x="262" y="1049"/>
                    <a:pt x="262" y="1109"/>
                  </a:cubicBezTo>
                  <a:cubicBezTo>
                    <a:pt x="262" y="1144"/>
                    <a:pt x="274" y="1192"/>
                    <a:pt x="310" y="1240"/>
                  </a:cubicBezTo>
                  <a:cubicBezTo>
                    <a:pt x="322" y="1275"/>
                    <a:pt x="357" y="1323"/>
                    <a:pt x="381" y="1383"/>
                  </a:cubicBezTo>
                  <a:cubicBezTo>
                    <a:pt x="453" y="1513"/>
                    <a:pt x="107" y="1966"/>
                    <a:pt x="107" y="1966"/>
                  </a:cubicBezTo>
                  <a:cubicBezTo>
                    <a:pt x="107" y="1966"/>
                    <a:pt x="393" y="2573"/>
                    <a:pt x="441" y="2680"/>
                  </a:cubicBezTo>
                  <a:cubicBezTo>
                    <a:pt x="500" y="2776"/>
                    <a:pt x="703" y="2907"/>
                    <a:pt x="774" y="2907"/>
                  </a:cubicBezTo>
                  <a:cubicBezTo>
                    <a:pt x="846" y="2895"/>
                    <a:pt x="1048" y="2728"/>
                    <a:pt x="1167" y="2692"/>
                  </a:cubicBezTo>
                  <a:cubicBezTo>
                    <a:pt x="1193" y="2682"/>
                    <a:pt x="1217" y="2678"/>
                    <a:pt x="1238" y="2678"/>
                  </a:cubicBezTo>
                  <a:cubicBezTo>
                    <a:pt x="1310" y="2678"/>
                    <a:pt x="1346" y="2728"/>
                    <a:pt x="1346" y="2728"/>
                  </a:cubicBezTo>
                  <a:lnTo>
                    <a:pt x="1346" y="2752"/>
                  </a:lnTo>
                  <a:cubicBezTo>
                    <a:pt x="1429" y="2728"/>
                    <a:pt x="1536" y="2633"/>
                    <a:pt x="1536" y="2561"/>
                  </a:cubicBezTo>
                  <a:cubicBezTo>
                    <a:pt x="1536" y="2478"/>
                    <a:pt x="1500" y="2192"/>
                    <a:pt x="1500" y="2073"/>
                  </a:cubicBezTo>
                  <a:cubicBezTo>
                    <a:pt x="1512" y="1942"/>
                    <a:pt x="1703" y="1692"/>
                    <a:pt x="1738" y="1644"/>
                  </a:cubicBezTo>
                  <a:cubicBezTo>
                    <a:pt x="1786" y="1585"/>
                    <a:pt x="1869" y="1311"/>
                    <a:pt x="1869" y="1263"/>
                  </a:cubicBezTo>
                  <a:cubicBezTo>
                    <a:pt x="1869" y="1204"/>
                    <a:pt x="1858" y="990"/>
                    <a:pt x="1953" y="942"/>
                  </a:cubicBezTo>
                  <a:cubicBezTo>
                    <a:pt x="2048" y="894"/>
                    <a:pt x="2286" y="775"/>
                    <a:pt x="2286" y="597"/>
                  </a:cubicBezTo>
                  <a:cubicBezTo>
                    <a:pt x="2286" y="466"/>
                    <a:pt x="2286" y="370"/>
                    <a:pt x="2286" y="275"/>
                  </a:cubicBezTo>
                  <a:cubicBezTo>
                    <a:pt x="2250" y="287"/>
                    <a:pt x="2227" y="287"/>
                    <a:pt x="2203" y="287"/>
                  </a:cubicBezTo>
                  <a:cubicBezTo>
                    <a:pt x="2162" y="291"/>
                    <a:pt x="2117" y="293"/>
                    <a:pt x="2068" y="293"/>
                  </a:cubicBezTo>
                  <a:cubicBezTo>
                    <a:pt x="1849" y="293"/>
                    <a:pt x="1573" y="253"/>
                    <a:pt x="1417" y="204"/>
                  </a:cubicBezTo>
                  <a:cubicBezTo>
                    <a:pt x="1334" y="168"/>
                    <a:pt x="1262" y="132"/>
                    <a:pt x="1179" y="97"/>
                  </a:cubicBezTo>
                  <a:cubicBezTo>
                    <a:pt x="1107" y="73"/>
                    <a:pt x="1024" y="13"/>
                    <a:pt x="941" y="1"/>
                  </a:cubicBezTo>
                  <a:cubicBezTo>
                    <a:pt x="935" y="1"/>
                    <a:pt x="929" y="1"/>
                    <a:pt x="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;p15">
              <a:extLst>
                <a:ext uri="{FF2B5EF4-FFF2-40B4-BE49-F238E27FC236}">
                  <a16:creationId xmlns:a16="http://schemas.microsoft.com/office/drawing/2014/main" id="{3F724B8A-B528-FA64-767D-09F995BD7E9B}"/>
                </a:ext>
              </a:extLst>
            </p:cNvPr>
            <p:cNvSpPr/>
            <p:nvPr/>
          </p:nvSpPr>
          <p:spPr>
            <a:xfrm>
              <a:off x="-1787397" y="2628162"/>
              <a:ext cx="251612" cy="558586"/>
            </a:xfrm>
            <a:custGeom>
              <a:avLst/>
              <a:gdLst/>
              <a:ahLst/>
              <a:cxnLst/>
              <a:rect l="l" t="t" r="r" b="b"/>
              <a:pathLst>
                <a:path w="3395" h="7537" extrusionOk="0">
                  <a:moveTo>
                    <a:pt x="1084" y="0"/>
                  </a:moveTo>
                  <a:cubicBezTo>
                    <a:pt x="1084" y="0"/>
                    <a:pt x="1084" y="12"/>
                    <a:pt x="1084" y="12"/>
                  </a:cubicBezTo>
                  <a:cubicBezTo>
                    <a:pt x="1084" y="107"/>
                    <a:pt x="1013" y="119"/>
                    <a:pt x="918" y="179"/>
                  </a:cubicBezTo>
                  <a:cubicBezTo>
                    <a:pt x="834" y="226"/>
                    <a:pt x="834" y="310"/>
                    <a:pt x="811" y="405"/>
                  </a:cubicBezTo>
                  <a:cubicBezTo>
                    <a:pt x="811" y="417"/>
                    <a:pt x="811" y="429"/>
                    <a:pt x="799" y="441"/>
                  </a:cubicBezTo>
                  <a:cubicBezTo>
                    <a:pt x="799" y="441"/>
                    <a:pt x="799" y="441"/>
                    <a:pt x="787" y="453"/>
                  </a:cubicBezTo>
                  <a:cubicBezTo>
                    <a:pt x="787" y="453"/>
                    <a:pt x="787" y="464"/>
                    <a:pt x="775" y="464"/>
                  </a:cubicBezTo>
                  <a:cubicBezTo>
                    <a:pt x="763" y="488"/>
                    <a:pt x="739" y="500"/>
                    <a:pt x="715" y="524"/>
                  </a:cubicBezTo>
                  <a:cubicBezTo>
                    <a:pt x="703" y="524"/>
                    <a:pt x="692" y="536"/>
                    <a:pt x="668" y="548"/>
                  </a:cubicBezTo>
                  <a:cubicBezTo>
                    <a:pt x="632" y="572"/>
                    <a:pt x="596" y="583"/>
                    <a:pt x="561" y="607"/>
                  </a:cubicBezTo>
                  <a:cubicBezTo>
                    <a:pt x="561" y="607"/>
                    <a:pt x="549" y="619"/>
                    <a:pt x="537" y="619"/>
                  </a:cubicBezTo>
                  <a:cubicBezTo>
                    <a:pt x="498" y="646"/>
                    <a:pt x="481" y="652"/>
                    <a:pt x="472" y="652"/>
                  </a:cubicBezTo>
                  <a:cubicBezTo>
                    <a:pt x="464" y="652"/>
                    <a:pt x="462" y="648"/>
                    <a:pt x="457" y="648"/>
                  </a:cubicBezTo>
                  <a:cubicBezTo>
                    <a:pt x="451" y="648"/>
                    <a:pt x="440" y="659"/>
                    <a:pt x="394" y="714"/>
                  </a:cubicBezTo>
                  <a:cubicBezTo>
                    <a:pt x="287" y="845"/>
                    <a:pt x="346" y="1095"/>
                    <a:pt x="346" y="1250"/>
                  </a:cubicBezTo>
                  <a:cubicBezTo>
                    <a:pt x="346" y="1405"/>
                    <a:pt x="322" y="1953"/>
                    <a:pt x="322" y="2167"/>
                  </a:cubicBezTo>
                  <a:cubicBezTo>
                    <a:pt x="322" y="2381"/>
                    <a:pt x="346" y="2477"/>
                    <a:pt x="358" y="2584"/>
                  </a:cubicBezTo>
                  <a:cubicBezTo>
                    <a:pt x="370" y="2691"/>
                    <a:pt x="477" y="2786"/>
                    <a:pt x="561" y="2858"/>
                  </a:cubicBezTo>
                  <a:cubicBezTo>
                    <a:pt x="656" y="2941"/>
                    <a:pt x="644" y="2977"/>
                    <a:pt x="656" y="3096"/>
                  </a:cubicBezTo>
                  <a:cubicBezTo>
                    <a:pt x="668" y="3215"/>
                    <a:pt x="703" y="3334"/>
                    <a:pt x="751" y="3453"/>
                  </a:cubicBezTo>
                  <a:cubicBezTo>
                    <a:pt x="787" y="3572"/>
                    <a:pt x="846" y="3620"/>
                    <a:pt x="858" y="3774"/>
                  </a:cubicBezTo>
                  <a:cubicBezTo>
                    <a:pt x="882" y="3929"/>
                    <a:pt x="811" y="3941"/>
                    <a:pt x="775" y="3989"/>
                  </a:cubicBezTo>
                  <a:cubicBezTo>
                    <a:pt x="739" y="4036"/>
                    <a:pt x="394" y="4346"/>
                    <a:pt x="358" y="4441"/>
                  </a:cubicBezTo>
                  <a:cubicBezTo>
                    <a:pt x="334" y="4536"/>
                    <a:pt x="322" y="4703"/>
                    <a:pt x="311" y="4846"/>
                  </a:cubicBezTo>
                  <a:cubicBezTo>
                    <a:pt x="287" y="4989"/>
                    <a:pt x="287" y="5155"/>
                    <a:pt x="263" y="5275"/>
                  </a:cubicBezTo>
                  <a:cubicBezTo>
                    <a:pt x="239" y="5394"/>
                    <a:pt x="168" y="5406"/>
                    <a:pt x="96" y="5429"/>
                  </a:cubicBezTo>
                  <a:cubicBezTo>
                    <a:pt x="37" y="5453"/>
                    <a:pt x="49" y="5513"/>
                    <a:pt x="49" y="5620"/>
                  </a:cubicBezTo>
                  <a:cubicBezTo>
                    <a:pt x="49" y="5739"/>
                    <a:pt x="168" y="5822"/>
                    <a:pt x="191" y="5906"/>
                  </a:cubicBezTo>
                  <a:cubicBezTo>
                    <a:pt x="203" y="5989"/>
                    <a:pt x="96" y="6144"/>
                    <a:pt x="49" y="6227"/>
                  </a:cubicBezTo>
                  <a:cubicBezTo>
                    <a:pt x="1" y="6322"/>
                    <a:pt x="72" y="6441"/>
                    <a:pt x="72" y="6584"/>
                  </a:cubicBezTo>
                  <a:cubicBezTo>
                    <a:pt x="72" y="6727"/>
                    <a:pt x="60" y="6918"/>
                    <a:pt x="49" y="7025"/>
                  </a:cubicBezTo>
                  <a:cubicBezTo>
                    <a:pt x="25" y="7144"/>
                    <a:pt x="1" y="7299"/>
                    <a:pt x="25" y="7346"/>
                  </a:cubicBezTo>
                  <a:cubicBezTo>
                    <a:pt x="37" y="7382"/>
                    <a:pt x="60" y="7465"/>
                    <a:pt x="96" y="7537"/>
                  </a:cubicBezTo>
                  <a:cubicBezTo>
                    <a:pt x="203" y="7465"/>
                    <a:pt x="239" y="7227"/>
                    <a:pt x="251" y="7049"/>
                  </a:cubicBezTo>
                  <a:cubicBezTo>
                    <a:pt x="275" y="6846"/>
                    <a:pt x="441" y="6679"/>
                    <a:pt x="537" y="6608"/>
                  </a:cubicBezTo>
                  <a:cubicBezTo>
                    <a:pt x="632" y="6537"/>
                    <a:pt x="1120" y="6537"/>
                    <a:pt x="1323" y="6406"/>
                  </a:cubicBezTo>
                  <a:cubicBezTo>
                    <a:pt x="1525" y="6287"/>
                    <a:pt x="1477" y="6108"/>
                    <a:pt x="1430" y="5882"/>
                  </a:cubicBezTo>
                  <a:cubicBezTo>
                    <a:pt x="1394" y="5667"/>
                    <a:pt x="1561" y="5632"/>
                    <a:pt x="1704" y="5536"/>
                  </a:cubicBezTo>
                  <a:cubicBezTo>
                    <a:pt x="1846" y="5453"/>
                    <a:pt x="2406" y="4953"/>
                    <a:pt x="2454" y="4941"/>
                  </a:cubicBezTo>
                  <a:cubicBezTo>
                    <a:pt x="2489" y="4917"/>
                    <a:pt x="2787" y="4715"/>
                    <a:pt x="2906" y="4608"/>
                  </a:cubicBezTo>
                  <a:cubicBezTo>
                    <a:pt x="3025" y="4513"/>
                    <a:pt x="2989" y="4358"/>
                    <a:pt x="3049" y="4274"/>
                  </a:cubicBezTo>
                  <a:cubicBezTo>
                    <a:pt x="3097" y="4191"/>
                    <a:pt x="3275" y="4108"/>
                    <a:pt x="3359" y="3977"/>
                  </a:cubicBezTo>
                  <a:cubicBezTo>
                    <a:pt x="3394" y="3929"/>
                    <a:pt x="3382" y="3643"/>
                    <a:pt x="3359" y="3298"/>
                  </a:cubicBezTo>
                  <a:cubicBezTo>
                    <a:pt x="3323" y="2703"/>
                    <a:pt x="3239" y="1917"/>
                    <a:pt x="3228" y="1869"/>
                  </a:cubicBezTo>
                  <a:cubicBezTo>
                    <a:pt x="3216" y="1857"/>
                    <a:pt x="3216" y="1857"/>
                    <a:pt x="3216" y="1857"/>
                  </a:cubicBezTo>
                  <a:lnTo>
                    <a:pt x="3216" y="1715"/>
                  </a:lnTo>
                  <a:cubicBezTo>
                    <a:pt x="3144" y="1715"/>
                    <a:pt x="3073" y="1715"/>
                    <a:pt x="3061" y="1679"/>
                  </a:cubicBezTo>
                  <a:cubicBezTo>
                    <a:pt x="3025" y="1607"/>
                    <a:pt x="2978" y="1405"/>
                    <a:pt x="2918" y="1405"/>
                  </a:cubicBezTo>
                  <a:lnTo>
                    <a:pt x="2823" y="1405"/>
                  </a:lnTo>
                  <a:cubicBezTo>
                    <a:pt x="2716" y="1417"/>
                    <a:pt x="2537" y="1441"/>
                    <a:pt x="2430" y="1453"/>
                  </a:cubicBezTo>
                  <a:cubicBezTo>
                    <a:pt x="2400" y="1458"/>
                    <a:pt x="2371" y="1461"/>
                    <a:pt x="2342" y="1461"/>
                  </a:cubicBezTo>
                  <a:cubicBezTo>
                    <a:pt x="2244" y="1461"/>
                    <a:pt x="2157" y="1426"/>
                    <a:pt x="2120" y="1334"/>
                  </a:cubicBezTo>
                  <a:cubicBezTo>
                    <a:pt x="2061" y="1226"/>
                    <a:pt x="2013" y="976"/>
                    <a:pt x="1954" y="893"/>
                  </a:cubicBezTo>
                  <a:cubicBezTo>
                    <a:pt x="1882" y="822"/>
                    <a:pt x="1644" y="631"/>
                    <a:pt x="1561" y="572"/>
                  </a:cubicBezTo>
                  <a:cubicBezTo>
                    <a:pt x="1489" y="512"/>
                    <a:pt x="1346" y="274"/>
                    <a:pt x="1334" y="238"/>
                  </a:cubicBezTo>
                  <a:cubicBezTo>
                    <a:pt x="1311" y="202"/>
                    <a:pt x="1311" y="48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;p15">
              <a:extLst>
                <a:ext uri="{FF2B5EF4-FFF2-40B4-BE49-F238E27FC236}">
                  <a16:creationId xmlns:a16="http://schemas.microsoft.com/office/drawing/2014/main" id="{BC5BBFD5-2CD9-D29A-309C-C197B04CF481}"/>
                </a:ext>
              </a:extLst>
            </p:cNvPr>
            <p:cNvSpPr/>
            <p:nvPr/>
          </p:nvSpPr>
          <p:spPr>
            <a:xfrm>
              <a:off x="-1455590" y="2120484"/>
              <a:ext cx="252427" cy="468020"/>
            </a:xfrm>
            <a:custGeom>
              <a:avLst/>
              <a:gdLst/>
              <a:ahLst/>
              <a:cxnLst/>
              <a:rect l="l" t="t" r="r" b="b"/>
              <a:pathLst>
                <a:path w="3406" h="6315" extrusionOk="0">
                  <a:moveTo>
                    <a:pt x="351" y="1"/>
                  </a:moveTo>
                  <a:cubicBezTo>
                    <a:pt x="175" y="1"/>
                    <a:pt x="91" y="105"/>
                    <a:pt x="36" y="159"/>
                  </a:cubicBezTo>
                  <a:cubicBezTo>
                    <a:pt x="13" y="171"/>
                    <a:pt x="1" y="195"/>
                    <a:pt x="1" y="218"/>
                  </a:cubicBezTo>
                  <a:cubicBezTo>
                    <a:pt x="1" y="230"/>
                    <a:pt x="13" y="242"/>
                    <a:pt x="13" y="254"/>
                  </a:cubicBezTo>
                  <a:cubicBezTo>
                    <a:pt x="13" y="254"/>
                    <a:pt x="13" y="266"/>
                    <a:pt x="13" y="266"/>
                  </a:cubicBezTo>
                  <a:cubicBezTo>
                    <a:pt x="13" y="302"/>
                    <a:pt x="25" y="325"/>
                    <a:pt x="36" y="361"/>
                  </a:cubicBezTo>
                  <a:cubicBezTo>
                    <a:pt x="60" y="409"/>
                    <a:pt x="72" y="456"/>
                    <a:pt x="96" y="504"/>
                  </a:cubicBezTo>
                  <a:cubicBezTo>
                    <a:pt x="132" y="623"/>
                    <a:pt x="167" y="826"/>
                    <a:pt x="167" y="826"/>
                  </a:cubicBezTo>
                  <a:cubicBezTo>
                    <a:pt x="167" y="826"/>
                    <a:pt x="227" y="1123"/>
                    <a:pt x="286" y="1385"/>
                  </a:cubicBezTo>
                  <a:cubicBezTo>
                    <a:pt x="310" y="1504"/>
                    <a:pt x="346" y="1611"/>
                    <a:pt x="370" y="1695"/>
                  </a:cubicBezTo>
                  <a:cubicBezTo>
                    <a:pt x="453" y="1980"/>
                    <a:pt x="501" y="2302"/>
                    <a:pt x="596" y="2588"/>
                  </a:cubicBezTo>
                  <a:cubicBezTo>
                    <a:pt x="679" y="2885"/>
                    <a:pt x="965" y="3088"/>
                    <a:pt x="1048" y="3302"/>
                  </a:cubicBezTo>
                  <a:cubicBezTo>
                    <a:pt x="1120" y="3504"/>
                    <a:pt x="977" y="3719"/>
                    <a:pt x="941" y="3909"/>
                  </a:cubicBezTo>
                  <a:cubicBezTo>
                    <a:pt x="906" y="4088"/>
                    <a:pt x="1156" y="4397"/>
                    <a:pt x="1239" y="4743"/>
                  </a:cubicBezTo>
                  <a:cubicBezTo>
                    <a:pt x="1334" y="5088"/>
                    <a:pt x="1477" y="5493"/>
                    <a:pt x="1477" y="5576"/>
                  </a:cubicBezTo>
                  <a:cubicBezTo>
                    <a:pt x="1477" y="5636"/>
                    <a:pt x="1346" y="6171"/>
                    <a:pt x="1310" y="6314"/>
                  </a:cubicBezTo>
                  <a:lnTo>
                    <a:pt x="2513" y="6255"/>
                  </a:lnTo>
                  <a:lnTo>
                    <a:pt x="2513" y="4719"/>
                  </a:lnTo>
                  <a:lnTo>
                    <a:pt x="3168" y="4719"/>
                  </a:lnTo>
                  <a:cubicBezTo>
                    <a:pt x="3168" y="4576"/>
                    <a:pt x="3156" y="4159"/>
                    <a:pt x="3156" y="4135"/>
                  </a:cubicBezTo>
                  <a:cubicBezTo>
                    <a:pt x="3156" y="4100"/>
                    <a:pt x="3168" y="3516"/>
                    <a:pt x="3168" y="3445"/>
                  </a:cubicBezTo>
                  <a:cubicBezTo>
                    <a:pt x="3156" y="3385"/>
                    <a:pt x="3037" y="2254"/>
                    <a:pt x="3037" y="2123"/>
                  </a:cubicBezTo>
                  <a:cubicBezTo>
                    <a:pt x="3037" y="2004"/>
                    <a:pt x="3096" y="1659"/>
                    <a:pt x="3156" y="1504"/>
                  </a:cubicBezTo>
                  <a:cubicBezTo>
                    <a:pt x="3227" y="1349"/>
                    <a:pt x="3334" y="1242"/>
                    <a:pt x="3370" y="1099"/>
                  </a:cubicBezTo>
                  <a:cubicBezTo>
                    <a:pt x="3406" y="968"/>
                    <a:pt x="3323" y="718"/>
                    <a:pt x="3287" y="671"/>
                  </a:cubicBezTo>
                  <a:cubicBezTo>
                    <a:pt x="3282" y="661"/>
                    <a:pt x="3269" y="657"/>
                    <a:pt x="3251" y="657"/>
                  </a:cubicBezTo>
                  <a:cubicBezTo>
                    <a:pt x="3180" y="657"/>
                    <a:pt x="3027" y="718"/>
                    <a:pt x="2989" y="718"/>
                  </a:cubicBezTo>
                  <a:cubicBezTo>
                    <a:pt x="2987" y="719"/>
                    <a:pt x="2984" y="719"/>
                    <a:pt x="2982" y="719"/>
                  </a:cubicBezTo>
                  <a:cubicBezTo>
                    <a:pt x="2934" y="719"/>
                    <a:pt x="2867" y="615"/>
                    <a:pt x="2811" y="468"/>
                  </a:cubicBezTo>
                  <a:cubicBezTo>
                    <a:pt x="2739" y="314"/>
                    <a:pt x="2632" y="230"/>
                    <a:pt x="2465" y="171"/>
                  </a:cubicBezTo>
                  <a:cubicBezTo>
                    <a:pt x="2418" y="159"/>
                    <a:pt x="2346" y="135"/>
                    <a:pt x="2251" y="123"/>
                  </a:cubicBezTo>
                  <a:cubicBezTo>
                    <a:pt x="2049" y="75"/>
                    <a:pt x="1775" y="52"/>
                    <a:pt x="1608" y="52"/>
                  </a:cubicBezTo>
                  <a:lnTo>
                    <a:pt x="1537" y="52"/>
                  </a:lnTo>
                  <a:cubicBezTo>
                    <a:pt x="1346" y="64"/>
                    <a:pt x="1203" y="75"/>
                    <a:pt x="1084" y="75"/>
                  </a:cubicBezTo>
                  <a:cubicBezTo>
                    <a:pt x="1048" y="75"/>
                    <a:pt x="1001" y="75"/>
                    <a:pt x="941" y="64"/>
                  </a:cubicBezTo>
                  <a:cubicBezTo>
                    <a:pt x="787" y="52"/>
                    <a:pt x="548" y="16"/>
                    <a:pt x="406" y="4"/>
                  </a:cubicBezTo>
                  <a:cubicBezTo>
                    <a:pt x="386" y="2"/>
                    <a:pt x="368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;p15">
              <a:extLst>
                <a:ext uri="{FF2B5EF4-FFF2-40B4-BE49-F238E27FC236}">
                  <a16:creationId xmlns:a16="http://schemas.microsoft.com/office/drawing/2014/main" id="{7961937B-4BFF-1B4A-6229-A9F475A278E3}"/>
                </a:ext>
              </a:extLst>
            </p:cNvPr>
            <p:cNvSpPr/>
            <p:nvPr/>
          </p:nvSpPr>
          <p:spPr>
            <a:xfrm>
              <a:off x="-1578248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;p15">
              <a:extLst>
                <a:ext uri="{FF2B5EF4-FFF2-40B4-BE49-F238E27FC236}">
                  <a16:creationId xmlns:a16="http://schemas.microsoft.com/office/drawing/2014/main" id="{6E9BB5CB-40AB-37BB-5CFD-D5F465A3137D}"/>
                </a:ext>
              </a:extLst>
            </p:cNvPr>
            <p:cNvSpPr/>
            <p:nvPr/>
          </p:nvSpPr>
          <p:spPr>
            <a:xfrm>
              <a:off x="-1574691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;p15">
              <a:extLst>
                <a:ext uri="{FF2B5EF4-FFF2-40B4-BE49-F238E27FC236}">
                  <a16:creationId xmlns:a16="http://schemas.microsoft.com/office/drawing/2014/main" id="{4C0CA4B7-8220-9CB6-A1F3-FACE24224E8E}"/>
                </a:ext>
              </a:extLst>
            </p:cNvPr>
            <p:cNvSpPr/>
            <p:nvPr/>
          </p:nvSpPr>
          <p:spPr>
            <a:xfrm>
              <a:off x="-1549122" y="2470151"/>
              <a:ext cx="438672" cy="485437"/>
            </a:xfrm>
            <a:custGeom>
              <a:avLst/>
              <a:gdLst/>
              <a:ahLst/>
              <a:cxnLst/>
              <a:rect l="l" t="t" r="r" b="b"/>
              <a:pathLst>
                <a:path w="5919" h="6550" extrusionOk="0">
                  <a:moveTo>
                    <a:pt x="3775" y="1"/>
                  </a:moveTo>
                  <a:lnTo>
                    <a:pt x="3775" y="1537"/>
                  </a:lnTo>
                  <a:lnTo>
                    <a:pt x="2572" y="1596"/>
                  </a:lnTo>
                  <a:cubicBezTo>
                    <a:pt x="2572" y="1620"/>
                    <a:pt x="2572" y="1632"/>
                    <a:pt x="2572" y="1632"/>
                  </a:cubicBezTo>
                  <a:lnTo>
                    <a:pt x="1906" y="1644"/>
                  </a:lnTo>
                  <a:lnTo>
                    <a:pt x="655" y="1680"/>
                  </a:lnTo>
                  <a:lnTo>
                    <a:pt x="655" y="3989"/>
                  </a:lnTo>
                  <a:cubicBezTo>
                    <a:pt x="655" y="3989"/>
                    <a:pt x="429" y="3989"/>
                    <a:pt x="382" y="3954"/>
                  </a:cubicBezTo>
                  <a:cubicBezTo>
                    <a:pt x="334" y="3906"/>
                    <a:pt x="251" y="3811"/>
                    <a:pt x="203" y="3811"/>
                  </a:cubicBezTo>
                  <a:cubicBezTo>
                    <a:pt x="179" y="3811"/>
                    <a:pt x="84" y="3835"/>
                    <a:pt x="1" y="3847"/>
                  </a:cubicBezTo>
                  <a:lnTo>
                    <a:pt x="1" y="3989"/>
                  </a:lnTo>
                  <a:cubicBezTo>
                    <a:pt x="1" y="3989"/>
                    <a:pt x="1" y="3989"/>
                    <a:pt x="13" y="4001"/>
                  </a:cubicBezTo>
                  <a:cubicBezTo>
                    <a:pt x="13" y="4001"/>
                    <a:pt x="13" y="3989"/>
                    <a:pt x="13" y="3989"/>
                  </a:cubicBezTo>
                  <a:cubicBezTo>
                    <a:pt x="13" y="3989"/>
                    <a:pt x="536" y="4156"/>
                    <a:pt x="620" y="4216"/>
                  </a:cubicBezTo>
                  <a:cubicBezTo>
                    <a:pt x="715" y="4275"/>
                    <a:pt x="632" y="4525"/>
                    <a:pt x="620" y="4656"/>
                  </a:cubicBezTo>
                  <a:cubicBezTo>
                    <a:pt x="620" y="4763"/>
                    <a:pt x="644" y="4847"/>
                    <a:pt x="763" y="4954"/>
                  </a:cubicBezTo>
                  <a:cubicBezTo>
                    <a:pt x="775" y="4978"/>
                    <a:pt x="810" y="5001"/>
                    <a:pt x="834" y="5025"/>
                  </a:cubicBezTo>
                  <a:cubicBezTo>
                    <a:pt x="882" y="5061"/>
                    <a:pt x="929" y="5073"/>
                    <a:pt x="977" y="5073"/>
                  </a:cubicBezTo>
                  <a:cubicBezTo>
                    <a:pt x="1111" y="5073"/>
                    <a:pt x="1246" y="4989"/>
                    <a:pt x="1370" y="4989"/>
                  </a:cubicBezTo>
                  <a:cubicBezTo>
                    <a:pt x="1378" y="4989"/>
                    <a:pt x="1386" y="4989"/>
                    <a:pt x="1394" y="4990"/>
                  </a:cubicBezTo>
                  <a:lnTo>
                    <a:pt x="1406" y="4990"/>
                  </a:lnTo>
                  <a:cubicBezTo>
                    <a:pt x="1584" y="4990"/>
                    <a:pt x="1763" y="5311"/>
                    <a:pt x="1834" y="5359"/>
                  </a:cubicBezTo>
                  <a:cubicBezTo>
                    <a:pt x="1918" y="5418"/>
                    <a:pt x="2013" y="5621"/>
                    <a:pt x="2310" y="5644"/>
                  </a:cubicBezTo>
                  <a:cubicBezTo>
                    <a:pt x="2620" y="5680"/>
                    <a:pt x="3573" y="5787"/>
                    <a:pt x="4168" y="5811"/>
                  </a:cubicBezTo>
                  <a:cubicBezTo>
                    <a:pt x="4763" y="5835"/>
                    <a:pt x="5132" y="6133"/>
                    <a:pt x="5299" y="6240"/>
                  </a:cubicBezTo>
                  <a:cubicBezTo>
                    <a:pt x="5454" y="6347"/>
                    <a:pt x="5835" y="6514"/>
                    <a:pt x="5918" y="6549"/>
                  </a:cubicBezTo>
                  <a:lnTo>
                    <a:pt x="5870" y="120"/>
                  </a:lnTo>
                  <a:lnTo>
                    <a:pt x="5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;p15">
              <a:extLst>
                <a:ext uri="{FF2B5EF4-FFF2-40B4-BE49-F238E27FC236}">
                  <a16:creationId xmlns:a16="http://schemas.microsoft.com/office/drawing/2014/main" id="{F102A954-C553-213E-CE08-E14C0CF58635}"/>
                </a:ext>
              </a:extLst>
            </p:cNvPr>
            <p:cNvSpPr/>
            <p:nvPr/>
          </p:nvSpPr>
          <p:spPr>
            <a:xfrm>
              <a:off x="-1728254" y="2145756"/>
              <a:ext cx="382198" cy="620099"/>
            </a:xfrm>
            <a:custGeom>
              <a:avLst/>
              <a:gdLst/>
              <a:ahLst/>
              <a:cxnLst/>
              <a:rect l="l" t="t" r="r" b="b"/>
              <a:pathLst>
                <a:path w="5157" h="8367" extrusionOk="0">
                  <a:moveTo>
                    <a:pt x="1203" y="0"/>
                  </a:moveTo>
                  <a:cubicBezTo>
                    <a:pt x="1112" y="0"/>
                    <a:pt x="1032" y="20"/>
                    <a:pt x="977" y="80"/>
                  </a:cubicBezTo>
                  <a:cubicBezTo>
                    <a:pt x="822" y="246"/>
                    <a:pt x="632" y="556"/>
                    <a:pt x="382" y="616"/>
                  </a:cubicBezTo>
                  <a:cubicBezTo>
                    <a:pt x="286" y="651"/>
                    <a:pt x="144" y="663"/>
                    <a:pt x="1" y="675"/>
                  </a:cubicBezTo>
                  <a:cubicBezTo>
                    <a:pt x="36" y="711"/>
                    <a:pt x="60" y="735"/>
                    <a:pt x="72" y="770"/>
                  </a:cubicBezTo>
                  <a:cubicBezTo>
                    <a:pt x="108" y="866"/>
                    <a:pt x="132" y="1080"/>
                    <a:pt x="167" y="1175"/>
                  </a:cubicBezTo>
                  <a:cubicBezTo>
                    <a:pt x="203" y="1270"/>
                    <a:pt x="298" y="1282"/>
                    <a:pt x="346" y="1342"/>
                  </a:cubicBezTo>
                  <a:cubicBezTo>
                    <a:pt x="346" y="1366"/>
                    <a:pt x="358" y="1378"/>
                    <a:pt x="358" y="1389"/>
                  </a:cubicBezTo>
                  <a:lnTo>
                    <a:pt x="370" y="1389"/>
                  </a:lnTo>
                  <a:cubicBezTo>
                    <a:pt x="370" y="1401"/>
                    <a:pt x="370" y="1413"/>
                    <a:pt x="382" y="1425"/>
                  </a:cubicBezTo>
                  <a:cubicBezTo>
                    <a:pt x="382" y="1437"/>
                    <a:pt x="382" y="1449"/>
                    <a:pt x="382" y="1449"/>
                  </a:cubicBezTo>
                  <a:cubicBezTo>
                    <a:pt x="405" y="1508"/>
                    <a:pt x="417" y="1580"/>
                    <a:pt x="405" y="1663"/>
                  </a:cubicBezTo>
                  <a:cubicBezTo>
                    <a:pt x="405" y="1806"/>
                    <a:pt x="370" y="1818"/>
                    <a:pt x="358" y="1925"/>
                  </a:cubicBezTo>
                  <a:cubicBezTo>
                    <a:pt x="346" y="2020"/>
                    <a:pt x="417" y="2080"/>
                    <a:pt x="441" y="2151"/>
                  </a:cubicBezTo>
                  <a:cubicBezTo>
                    <a:pt x="465" y="2211"/>
                    <a:pt x="560" y="2199"/>
                    <a:pt x="596" y="2211"/>
                  </a:cubicBezTo>
                  <a:cubicBezTo>
                    <a:pt x="632" y="2223"/>
                    <a:pt x="691" y="2247"/>
                    <a:pt x="727" y="2294"/>
                  </a:cubicBezTo>
                  <a:cubicBezTo>
                    <a:pt x="775" y="2330"/>
                    <a:pt x="727" y="2425"/>
                    <a:pt x="739" y="2497"/>
                  </a:cubicBezTo>
                  <a:cubicBezTo>
                    <a:pt x="739" y="2580"/>
                    <a:pt x="739" y="2806"/>
                    <a:pt x="727" y="2890"/>
                  </a:cubicBezTo>
                  <a:cubicBezTo>
                    <a:pt x="727" y="2961"/>
                    <a:pt x="751" y="3140"/>
                    <a:pt x="751" y="3282"/>
                  </a:cubicBezTo>
                  <a:cubicBezTo>
                    <a:pt x="751" y="3425"/>
                    <a:pt x="739" y="3461"/>
                    <a:pt x="715" y="3568"/>
                  </a:cubicBezTo>
                  <a:cubicBezTo>
                    <a:pt x="703" y="3675"/>
                    <a:pt x="656" y="3663"/>
                    <a:pt x="596" y="3771"/>
                  </a:cubicBezTo>
                  <a:cubicBezTo>
                    <a:pt x="525" y="3890"/>
                    <a:pt x="548" y="4104"/>
                    <a:pt x="465" y="4306"/>
                  </a:cubicBezTo>
                  <a:cubicBezTo>
                    <a:pt x="394" y="4509"/>
                    <a:pt x="310" y="4604"/>
                    <a:pt x="298" y="4664"/>
                  </a:cubicBezTo>
                  <a:cubicBezTo>
                    <a:pt x="275" y="4723"/>
                    <a:pt x="227" y="4806"/>
                    <a:pt x="227" y="4878"/>
                  </a:cubicBezTo>
                  <a:cubicBezTo>
                    <a:pt x="239" y="4949"/>
                    <a:pt x="227" y="4985"/>
                    <a:pt x="203" y="5045"/>
                  </a:cubicBezTo>
                  <a:cubicBezTo>
                    <a:pt x="191" y="5104"/>
                    <a:pt x="144" y="5104"/>
                    <a:pt x="96" y="5211"/>
                  </a:cubicBezTo>
                  <a:cubicBezTo>
                    <a:pt x="36" y="5307"/>
                    <a:pt x="167" y="5318"/>
                    <a:pt x="263" y="5485"/>
                  </a:cubicBezTo>
                  <a:cubicBezTo>
                    <a:pt x="346" y="5664"/>
                    <a:pt x="370" y="5735"/>
                    <a:pt x="405" y="5854"/>
                  </a:cubicBezTo>
                  <a:cubicBezTo>
                    <a:pt x="453" y="5973"/>
                    <a:pt x="370" y="6045"/>
                    <a:pt x="310" y="6188"/>
                  </a:cubicBezTo>
                  <a:cubicBezTo>
                    <a:pt x="263" y="6330"/>
                    <a:pt x="286" y="6426"/>
                    <a:pt x="286" y="6509"/>
                  </a:cubicBezTo>
                  <a:cubicBezTo>
                    <a:pt x="513" y="6557"/>
                    <a:pt x="525" y="6711"/>
                    <a:pt x="536" y="6747"/>
                  </a:cubicBezTo>
                  <a:cubicBezTo>
                    <a:pt x="548" y="6783"/>
                    <a:pt x="691" y="7021"/>
                    <a:pt x="763" y="7081"/>
                  </a:cubicBezTo>
                  <a:cubicBezTo>
                    <a:pt x="846" y="7140"/>
                    <a:pt x="1084" y="7331"/>
                    <a:pt x="1156" y="7402"/>
                  </a:cubicBezTo>
                  <a:cubicBezTo>
                    <a:pt x="1215" y="7485"/>
                    <a:pt x="1263" y="7735"/>
                    <a:pt x="1322" y="7843"/>
                  </a:cubicBezTo>
                  <a:cubicBezTo>
                    <a:pt x="1359" y="7935"/>
                    <a:pt x="1446" y="7970"/>
                    <a:pt x="1544" y="7970"/>
                  </a:cubicBezTo>
                  <a:cubicBezTo>
                    <a:pt x="1573" y="7970"/>
                    <a:pt x="1602" y="7967"/>
                    <a:pt x="1632" y="7962"/>
                  </a:cubicBezTo>
                  <a:cubicBezTo>
                    <a:pt x="1691" y="7962"/>
                    <a:pt x="1763" y="7950"/>
                    <a:pt x="1846" y="7938"/>
                  </a:cubicBezTo>
                  <a:cubicBezTo>
                    <a:pt x="1906" y="7938"/>
                    <a:pt x="1977" y="7926"/>
                    <a:pt x="2025" y="7914"/>
                  </a:cubicBezTo>
                  <a:lnTo>
                    <a:pt x="2120" y="7914"/>
                  </a:lnTo>
                  <a:cubicBezTo>
                    <a:pt x="2180" y="7914"/>
                    <a:pt x="2227" y="8116"/>
                    <a:pt x="2263" y="8188"/>
                  </a:cubicBezTo>
                  <a:cubicBezTo>
                    <a:pt x="2275" y="8224"/>
                    <a:pt x="2346" y="8224"/>
                    <a:pt x="2418" y="8224"/>
                  </a:cubicBezTo>
                  <a:cubicBezTo>
                    <a:pt x="2501" y="8212"/>
                    <a:pt x="2596" y="8188"/>
                    <a:pt x="2620" y="8188"/>
                  </a:cubicBezTo>
                  <a:cubicBezTo>
                    <a:pt x="2668" y="8188"/>
                    <a:pt x="2751" y="8283"/>
                    <a:pt x="2799" y="8331"/>
                  </a:cubicBezTo>
                  <a:cubicBezTo>
                    <a:pt x="2846" y="8366"/>
                    <a:pt x="3072" y="8366"/>
                    <a:pt x="3072" y="8366"/>
                  </a:cubicBezTo>
                  <a:lnTo>
                    <a:pt x="3072" y="6057"/>
                  </a:lnTo>
                  <a:lnTo>
                    <a:pt x="4323" y="6021"/>
                  </a:lnTo>
                  <a:lnTo>
                    <a:pt x="4989" y="6009"/>
                  </a:lnTo>
                  <a:cubicBezTo>
                    <a:pt x="4989" y="6009"/>
                    <a:pt x="4989" y="5997"/>
                    <a:pt x="4989" y="5973"/>
                  </a:cubicBezTo>
                  <a:cubicBezTo>
                    <a:pt x="5025" y="5830"/>
                    <a:pt x="5156" y="5295"/>
                    <a:pt x="5156" y="5235"/>
                  </a:cubicBezTo>
                  <a:cubicBezTo>
                    <a:pt x="5156" y="5152"/>
                    <a:pt x="5013" y="4747"/>
                    <a:pt x="4918" y="4402"/>
                  </a:cubicBezTo>
                  <a:cubicBezTo>
                    <a:pt x="4835" y="4056"/>
                    <a:pt x="4585" y="3759"/>
                    <a:pt x="4620" y="3568"/>
                  </a:cubicBezTo>
                  <a:cubicBezTo>
                    <a:pt x="4656" y="3378"/>
                    <a:pt x="4799" y="3163"/>
                    <a:pt x="4727" y="2961"/>
                  </a:cubicBezTo>
                  <a:cubicBezTo>
                    <a:pt x="4644" y="2747"/>
                    <a:pt x="4358" y="2544"/>
                    <a:pt x="4275" y="2247"/>
                  </a:cubicBezTo>
                  <a:cubicBezTo>
                    <a:pt x="4180" y="1961"/>
                    <a:pt x="4132" y="1639"/>
                    <a:pt x="4049" y="1354"/>
                  </a:cubicBezTo>
                  <a:cubicBezTo>
                    <a:pt x="4025" y="1270"/>
                    <a:pt x="3989" y="1163"/>
                    <a:pt x="3965" y="1044"/>
                  </a:cubicBezTo>
                  <a:cubicBezTo>
                    <a:pt x="3906" y="782"/>
                    <a:pt x="3846" y="485"/>
                    <a:pt x="3846" y="485"/>
                  </a:cubicBezTo>
                  <a:cubicBezTo>
                    <a:pt x="3846" y="485"/>
                    <a:pt x="3715" y="473"/>
                    <a:pt x="3537" y="365"/>
                  </a:cubicBezTo>
                  <a:cubicBezTo>
                    <a:pt x="3396" y="275"/>
                    <a:pt x="3162" y="82"/>
                    <a:pt x="2985" y="82"/>
                  </a:cubicBezTo>
                  <a:cubicBezTo>
                    <a:pt x="2952" y="82"/>
                    <a:pt x="2922" y="89"/>
                    <a:pt x="2894" y="104"/>
                  </a:cubicBezTo>
                  <a:cubicBezTo>
                    <a:pt x="2727" y="181"/>
                    <a:pt x="2290" y="332"/>
                    <a:pt x="2155" y="332"/>
                  </a:cubicBezTo>
                  <a:cubicBezTo>
                    <a:pt x="2146" y="332"/>
                    <a:pt x="2138" y="331"/>
                    <a:pt x="2132" y="330"/>
                  </a:cubicBezTo>
                  <a:cubicBezTo>
                    <a:pt x="2025" y="306"/>
                    <a:pt x="1941" y="104"/>
                    <a:pt x="1715" y="80"/>
                  </a:cubicBezTo>
                  <a:cubicBezTo>
                    <a:pt x="1562" y="64"/>
                    <a:pt x="1365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;p15">
              <a:extLst>
                <a:ext uri="{FF2B5EF4-FFF2-40B4-BE49-F238E27FC236}">
                  <a16:creationId xmlns:a16="http://schemas.microsoft.com/office/drawing/2014/main" id="{4B5B3B9D-364B-8EEB-94EA-7BE4B133E320}"/>
                </a:ext>
              </a:extLst>
            </p:cNvPr>
            <p:cNvSpPr/>
            <p:nvPr/>
          </p:nvSpPr>
          <p:spPr>
            <a:xfrm>
              <a:off x="-1827937" y="2766680"/>
              <a:ext cx="759801" cy="522419"/>
            </a:xfrm>
            <a:custGeom>
              <a:avLst/>
              <a:gdLst/>
              <a:ahLst/>
              <a:cxnLst/>
              <a:rect l="l" t="t" r="r" b="b"/>
              <a:pathLst>
                <a:path w="10252" h="7049" extrusionOk="0">
                  <a:moveTo>
                    <a:pt x="3775" y="0"/>
                  </a:moveTo>
                  <a:cubicBezTo>
                    <a:pt x="3786" y="48"/>
                    <a:pt x="3870" y="834"/>
                    <a:pt x="3906" y="1429"/>
                  </a:cubicBezTo>
                  <a:cubicBezTo>
                    <a:pt x="3929" y="1774"/>
                    <a:pt x="3941" y="2060"/>
                    <a:pt x="3906" y="2108"/>
                  </a:cubicBezTo>
                  <a:cubicBezTo>
                    <a:pt x="3822" y="2239"/>
                    <a:pt x="3644" y="2322"/>
                    <a:pt x="3596" y="2405"/>
                  </a:cubicBezTo>
                  <a:cubicBezTo>
                    <a:pt x="3536" y="2489"/>
                    <a:pt x="3572" y="2644"/>
                    <a:pt x="3453" y="2739"/>
                  </a:cubicBezTo>
                  <a:cubicBezTo>
                    <a:pt x="3334" y="2846"/>
                    <a:pt x="3036" y="3048"/>
                    <a:pt x="2989" y="3072"/>
                  </a:cubicBezTo>
                  <a:cubicBezTo>
                    <a:pt x="2953" y="3084"/>
                    <a:pt x="2393" y="3584"/>
                    <a:pt x="2251" y="3667"/>
                  </a:cubicBezTo>
                  <a:cubicBezTo>
                    <a:pt x="2108" y="3763"/>
                    <a:pt x="1941" y="3798"/>
                    <a:pt x="1977" y="4013"/>
                  </a:cubicBezTo>
                  <a:cubicBezTo>
                    <a:pt x="2024" y="4239"/>
                    <a:pt x="2072" y="4418"/>
                    <a:pt x="1870" y="4537"/>
                  </a:cubicBezTo>
                  <a:cubicBezTo>
                    <a:pt x="1667" y="4668"/>
                    <a:pt x="1179" y="4668"/>
                    <a:pt x="1084" y="4739"/>
                  </a:cubicBezTo>
                  <a:cubicBezTo>
                    <a:pt x="988" y="4810"/>
                    <a:pt x="822" y="4977"/>
                    <a:pt x="798" y="5180"/>
                  </a:cubicBezTo>
                  <a:cubicBezTo>
                    <a:pt x="786" y="5358"/>
                    <a:pt x="750" y="5596"/>
                    <a:pt x="643" y="5668"/>
                  </a:cubicBezTo>
                  <a:cubicBezTo>
                    <a:pt x="631" y="5668"/>
                    <a:pt x="607" y="5680"/>
                    <a:pt x="596" y="5680"/>
                  </a:cubicBezTo>
                  <a:cubicBezTo>
                    <a:pt x="583" y="5681"/>
                    <a:pt x="570" y="5681"/>
                    <a:pt x="558" y="5681"/>
                  </a:cubicBezTo>
                  <a:cubicBezTo>
                    <a:pt x="437" y="5681"/>
                    <a:pt x="361" y="5632"/>
                    <a:pt x="274" y="5632"/>
                  </a:cubicBezTo>
                  <a:cubicBezTo>
                    <a:pt x="203" y="5632"/>
                    <a:pt x="96" y="5632"/>
                    <a:pt x="0" y="5668"/>
                  </a:cubicBezTo>
                  <a:cubicBezTo>
                    <a:pt x="12" y="5703"/>
                    <a:pt x="24" y="5739"/>
                    <a:pt x="36" y="5775"/>
                  </a:cubicBezTo>
                  <a:cubicBezTo>
                    <a:pt x="36" y="5787"/>
                    <a:pt x="48" y="5799"/>
                    <a:pt x="48" y="5811"/>
                  </a:cubicBezTo>
                  <a:cubicBezTo>
                    <a:pt x="48" y="5823"/>
                    <a:pt x="48" y="5823"/>
                    <a:pt x="48" y="5834"/>
                  </a:cubicBezTo>
                  <a:cubicBezTo>
                    <a:pt x="48" y="5834"/>
                    <a:pt x="48" y="5846"/>
                    <a:pt x="48" y="5846"/>
                  </a:cubicBezTo>
                  <a:cubicBezTo>
                    <a:pt x="60" y="5870"/>
                    <a:pt x="60" y="5894"/>
                    <a:pt x="60" y="5930"/>
                  </a:cubicBezTo>
                  <a:cubicBezTo>
                    <a:pt x="60" y="6025"/>
                    <a:pt x="60" y="6156"/>
                    <a:pt x="60" y="6323"/>
                  </a:cubicBezTo>
                  <a:cubicBezTo>
                    <a:pt x="60" y="6608"/>
                    <a:pt x="203" y="6715"/>
                    <a:pt x="203" y="6775"/>
                  </a:cubicBezTo>
                  <a:cubicBezTo>
                    <a:pt x="215" y="6835"/>
                    <a:pt x="298" y="6906"/>
                    <a:pt x="310" y="7049"/>
                  </a:cubicBezTo>
                  <a:lnTo>
                    <a:pt x="7727" y="6644"/>
                  </a:lnTo>
                  <a:cubicBezTo>
                    <a:pt x="7704" y="6549"/>
                    <a:pt x="7727" y="6406"/>
                    <a:pt x="7727" y="6287"/>
                  </a:cubicBezTo>
                  <a:cubicBezTo>
                    <a:pt x="7716" y="6132"/>
                    <a:pt x="7763" y="5787"/>
                    <a:pt x="7739" y="5727"/>
                  </a:cubicBezTo>
                  <a:cubicBezTo>
                    <a:pt x="7704" y="5680"/>
                    <a:pt x="7596" y="5537"/>
                    <a:pt x="7608" y="5430"/>
                  </a:cubicBezTo>
                  <a:cubicBezTo>
                    <a:pt x="7608" y="5334"/>
                    <a:pt x="7596" y="5263"/>
                    <a:pt x="7561" y="5191"/>
                  </a:cubicBezTo>
                  <a:cubicBezTo>
                    <a:pt x="7525" y="5108"/>
                    <a:pt x="7561" y="5049"/>
                    <a:pt x="7549" y="4965"/>
                  </a:cubicBezTo>
                  <a:cubicBezTo>
                    <a:pt x="7537" y="4894"/>
                    <a:pt x="7858" y="4834"/>
                    <a:pt x="7977" y="4822"/>
                  </a:cubicBezTo>
                  <a:cubicBezTo>
                    <a:pt x="7988" y="4821"/>
                    <a:pt x="7997" y="4821"/>
                    <a:pt x="8006" y="4821"/>
                  </a:cubicBezTo>
                  <a:cubicBezTo>
                    <a:pt x="8101" y="4821"/>
                    <a:pt x="8131" y="4877"/>
                    <a:pt x="8239" y="4953"/>
                  </a:cubicBezTo>
                  <a:cubicBezTo>
                    <a:pt x="8370" y="5025"/>
                    <a:pt x="8454" y="5049"/>
                    <a:pt x="8573" y="5096"/>
                  </a:cubicBezTo>
                  <a:cubicBezTo>
                    <a:pt x="8692" y="5132"/>
                    <a:pt x="8989" y="5227"/>
                    <a:pt x="9144" y="5311"/>
                  </a:cubicBezTo>
                  <a:cubicBezTo>
                    <a:pt x="9311" y="5394"/>
                    <a:pt x="9549" y="5394"/>
                    <a:pt x="9644" y="5394"/>
                  </a:cubicBezTo>
                  <a:cubicBezTo>
                    <a:pt x="9740" y="5394"/>
                    <a:pt x="10002" y="5227"/>
                    <a:pt x="10168" y="5120"/>
                  </a:cubicBezTo>
                  <a:cubicBezTo>
                    <a:pt x="10204" y="5108"/>
                    <a:pt x="10228" y="5084"/>
                    <a:pt x="10252" y="5072"/>
                  </a:cubicBezTo>
                  <a:cubicBezTo>
                    <a:pt x="10240" y="5037"/>
                    <a:pt x="10216" y="5001"/>
                    <a:pt x="10180" y="4977"/>
                  </a:cubicBezTo>
                  <a:cubicBezTo>
                    <a:pt x="10037" y="4810"/>
                    <a:pt x="9704" y="4632"/>
                    <a:pt x="9656" y="4537"/>
                  </a:cubicBezTo>
                  <a:cubicBezTo>
                    <a:pt x="9609" y="4441"/>
                    <a:pt x="9728" y="4013"/>
                    <a:pt x="9728" y="3798"/>
                  </a:cubicBezTo>
                  <a:cubicBezTo>
                    <a:pt x="9728" y="3584"/>
                    <a:pt x="9692" y="2560"/>
                    <a:pt x="9692" y="2560"/>
                  </a:cubicBezTo>
                  <a:cubicBezTo>
                    <a:pt x="9692" y="2560"/>
                    <a:pt x="9680" y="2560"/>
                    <a:pt x="9680" y="2548"/>
                  </a:cubicBezTo>
                  <a:lnTo>
                    <a:pt x="9680" y="2560"/>
                  </a:lnTo>
                  <a:cubicBezTo>
                    <a:pt x="9680" y="2560"/>
                    <a:pt x="9216" y="2358"/>
                    <a:pt x="9037" y="2239"/>
                  </a:cubicBezTo>
                  <a:cubicBezTo>
                    <a:pt x="9025" y="2239"/>
                    <a:pt x="9013" y="2227"/>
                    <a:pt x="9001" y="2215"/>
                  </a:cubicBezTo>
                  <a:cubicBezTo>
                    <a:pt x="8811" y="2084"/>
                    <a:pt x="8466" y="1834"/>
                    <a:pt x="7918" y="1810"/>
                  </a:cubicBezTo>
                  <a:cubicBezTo>
                    <a:pt x="7323" y="1786"/>
                    <a:pt x="6370" y="1679"/>
                    <a:pt x="6061" y="1643"/>
                  </a:cubicBezTo>
                  <a:cubicBezTo>
                    <a:pt x="5751" y="1620"/>
                    <a:pt x="5668" y="1417"/>
                    <a:pt x="5584" y="1358"/>
                  </a:cubicBezTo>
                  <a:cubicBezTo>
                    <a:pt x="5501" y="1310"/>
                    <a:pt x="5334" y="1000"/>
                    <a:pt x="5156" y="989"/>
                  </a:cubicBezTo>
                  <a:cubicBezTo>
                    <a:pt x="5025" y="989"/>
                    <a:pt x="4882" y="1072"/>
                    <a:pt x="4739" y="1072"/>
                  </a:cubicBezTo>
                  <a:cubicBezTo>
                    <a:pt x="4691" y="1072"/>
                    <a:pt x="4632" y="1060"/>
                    <a:pt x="4584" y="1024"/>
                  </a:cubicBezTo>
                  <a:cubicBezTo>
                    <a:pt x="4560" y="1000"/>
                    <a:pt x="4537" y="989"/>
                    <a:pt x="4525" y="977"/>
                  </a:cubicBezTo>
                  <a:cubicBezTo>
                    <a:pt x="4394" y="858"/>
                    <a:pt x="4358" y="762"/>
                    <a:pt x="4370" y="655"/>
                  </a:cubicBezTo>
                  <a:cubicBezTo>
                    <a:pt x="4382" y="524"/>
                    <a:pt x="4453" y="274"/>
                    <a:pt x="4370" y="215"/>
                  </a:cubicBezTo>
                  <a:cubicBezTo>
                    <a:pt x="4287" y="155"/>
                    <a:pt x="3858" y="24"/>
                    <a:pt x="3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6;p15">
              <a:extLst>
                <a:ext uri="{FF2B5EF4-FFF2-40B4-BE49-F238E27FC236}">
                  <a16:creationId xmlns:a16="http://schemas.microsoft.com/office/drawing/2014/main" id="{C03CFA50-FF8B-86E5-CEE5-55715ABEDB8D}"/>
                </a:ext>
              </a:extLst>
            </p:cNvPr>
            <p:cNvSpPr/>
            <p:nvPr/>
          </p:nvSpPr>
          <p:spPr>
            <a:xfrm>
              <a:off x="-1492647" y="2837236"/>
              <a:ext cx="15934" cy="8894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37"/>
                    <a:pt x="36" y="48"/>
                    <a:pt x="60" y="72"/>
                  </a:cubicBezTo>
                  <a:cubicBezTo>
                    <a:pt x="108" y="108"/>
                    <a:pt x="167" y="120"/>
                    <a:pt x="215" y="120"/>
                  </a:cubicBezTo>
                  <a:cubicBezTo>
                    <a:pt x="167" y="120"/>
                    <a:pt x="120" y="108"/>
                    <a:pt x="72" y="72"/>
                  </a:cubicBezTo>
                  <a:cubicBezTo>
                    <a:pt x="48" y="48"/>
                    <a:pt x="13" y="2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;p15">
              <a:extLst>
                <a:ext uri="{FF2B5EF4-FFF2-40B4-BE49-F238E27FC236}">
                  <a16:creationId xmlns:a16="http://schemas.microsoft.com/office/drawing/2014/main" id="{B914E6DB-2AE8-AAAD-3BB7-070379194852}"/>
                </a:ext>
              </a:extLst>
            </p:cNvPr>
            <p:cNvSpPr/>
            <p:nvPr/>
          </p:nvSpPr>
          <p:spPr>
            <a:xfrm>
              <a:off x="-1445882" y="2839904"/>
              <a:ext cx="335433" cy="116579"/>
            </a:xfrm>
            <a:custGeom>
              <a:avLst/>
              <a:gdLst/>
              <a:ahLst/>
              <a:cxnLst/>
              <a:rect l="l" t="t" r="r" b="b"/>
              <a:pathLst>
                <a:path w="4526" h="1573" extrusionOk="0">
                  <a:moveTo>
                    <a:pt x="1" y="1"/>
                  </a:moveTo>
                  <a:cubicBezTo>
                    <a:pt x="179" y="12"/>
                    <a:pt x="346" y="322"/>
                    <a:pt x="429" y="370"/>
                  </a:cubicBezTo>
                  <a:cubicBezTo>
                    <a:pt x="513" y="429"/>
                    <a:pt x="596" y="632"/>
                    <a:pt x="906" y="655"/>
                  </a:cubicBezTo>
                  <a:cubicBezTo>
                    <a:pt x="1215" y="691"/>
                    <a:pt x="2168" y="798"/>
                    <a:pt x="2763" y="822"/>
                  </a:cubicBezTo>
                  <a:cubicBezTo>
                    <a:pt x="3311" y="846"/>
                    <a:pt x="3656" y="1096"/>
                    <a:pt x="3846" y="1227"/>
                  </a:cubicBezTo>
                  <a:cubicBezTo>
                    <a:pt x="3858" y="1239"/>
                    <a:pt x="3870" y="1251"/>
                    <a:pt x="3882" y="1251"/>
                  </a:cubicBezTo>
                  <a:cubicBezTo>
                    <a:pt x="4061" y="1370"/>
                    <a:pt x="4525" y="1572"/>
                    <a:pt x="4525" y="1572"/>
                  </a:cubicBezTo>
                  <a:lnTo>
                    <a:pt x="4525" y="1560"/>
                  </a:lnTo>
                  <a:cubicBezTo>
                    <a:pt x="4442" y="1525"/>
                    <a:pt x="4049" y="1358"/>
                    <a:pt x="3906" y="1251"/>
                  </a:cubicBezTo>
                  <a:cubicBezTo>
                    <a:pt x="3739" y="1144"/>
                    <a:pt x="3370" y="846"/>
                    <a:pt x="2775" y="822"/>
                  </a:cubicBezTo>
                  <a:cubicBezTo>
                    <a:pt x="2180" y="798"/>
                    <a:pt x="1227" y="691"/>
                    <a:pt x="917" y="655"/>
                  </a:cubicBezTo>
                  <a:cubicBezTo>
                    <a:pt x="620" y="632"/>
                    <a:pt x="525" y="429"/>
                    <a:pt x="441" y="370"/>
                  </a:cubicBezTo>
                  <a:cubicBezTo>
                    <a:pt x="370" y="322"/>
                    <a:pt x="19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;p15">
              <a:extLst>
                <a:ext uri="{FF2B5EF4-FFF2-40B4-BE49-F238E27FC236}">
                  <a16:creationId xmlns:a16="http://schemas.microsoft.com/office/drawing/2014/main" id="{2830CCBA-B9D7-EF6A-FAC6-B59E6BA3E516}"/>
                </a:ext>
              </a:extLst>
            </p:cNvPr>
            <p:cNvSpPr/>
            <p:nvPr/>
          </p:nvSpPr>
          <p:spPr>
            <a:xfrm>
              <a:off x="-1548232" y="2765791"/>
              <a:ext cx="55658" cy="73297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84" y="36"/>
                    <a:pt x="513" y="167"/>
                    <a:pt x="596" y="227"/>
                  </a:cubicBezTo>
                  <a:cubicBezTo>
                    <a:pt x="679" y="286"/>
                    <a:pt x="608" y="536"/>
                    <a:pt x="596" y="667"/>
                  </a:cubicBezTo>
                  <a:cubicBezTo>
                    <a:pt x="596" y="774"/>
                    <a:pt x="620" y="870"/>
                    <a:pt x="751" y="989"/>
                  </a:cubicBezTo>
                  <a:cubicBezTo>
                    <a:pt x="751" y="977"/>
                    <a:pt x="751" y="977"/>
                    <a:pt x="739" y="965"/>
                  </a:cubicBezTo>
                  <a:cubicBezTo>
                    <a:pt x="632" y="858"/>
                    <a:pt x="608" y="774"/>
                    <a:pt x="608" y="667"/>
                  </a:cubicBezTo>
                  <a:cubicBezTo>
                    <a:pt x="620" y="536"/>
                    <a:pt x="703" y="286"/>
                    <a:pt x="608" y="227"/>
                  </a:cubicBezTo>
                  <a:cubicBezTo>
                    <a:pt x="524" y="167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9;p15">
              <a:extLst>
                <a:ext uri="{FF2B5EF4-FFF2-40B4-BE49-F238E27FC236}">
                  <a16:creationId xmlns:a16="http://schemas.microsoft.com/office/drawing/2014/main" id="{A20C43EE-8A29-FA22-724B-87487CF1CD16}"/>
                </a:ext>
              </a:extLst>
            </p:cNvPr>
            <p:cNvSpPr/>
            <p:nvPr/>
          </p:nvSpPr>
          <p:spPr>
            <a:xfrm>
              <a:off x="-1578248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0;p15">
              <a:extLst>
                <a:ext uri="{FF2B5EF4-FFF2-40B4-BE49-F238E27FC236}">
                  <a16:creationId xmlns:a16="http://schemas.microsoft.com/office/drawing/2014/main" id="{A80800B4-4F36-0533-A8A3-D9C4565D9343}"/>
                </a:ext>
              </a:extLst>
            </p:cNvPr>
            <p:cNvSpPr/>
            <p:nvPr/>
          </p:nvSpPr>
          <p:spPr>
            <a:xfrm>
              <a:off x="-1574691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1;p15">
              <a:extLst>
                <a:ext uri="{FF2B5EF4-FFF2-40B4-BE49-F238E27FC236}">
                  <a16:creationId xmlns:a16="http://schemas.microsoft.com/office/drawing/2014/main" id="{9D822771-6024-B447-AE21-8D5E38F45BBA}"/>
                </a:ext>
              </a:extLst>
            </p:cNvPr>
            <p:cNvSpPr/>
            <p:nvPr/>
          </p:nvSpPr>
          <p:spPr>
            <a:xfrm>
              <a:off x="-1492647" y="2837236"/>
              <a:ext cx="15934" cy="8894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37"/>
                    <a:pt x="36" y="48"/>
                    <a:pt x="60" y="72"/>
                  </a:cubicBezTo>
                  <a:cubicBezTo>
                    <a:pt x="108" y="108"/>
                    <a:pt x="167" y="120"/>
                    <a:pt x="215" y="120"/>
                  </a:cubicBezTo>
                  <a:cubicBezTo>
                    <a:pt x="167" y="120"/>
                    <a:pt x="120" y="108"/>
                    <a:pt x="72" y="72"/>
                  </a:cubicBezTo>
                  <a:cubicBezTo>
                    <a:pt x="48" y="48"/>
                    <a:pt x="13" y="2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2;p15">
              <a:extLst>
                <a:ext uri="{FF2B5EF4-FFF2-40B4-BE49-F238E27FC236}">
                  <a16:creationId xmlns:a16="http://schemas.microsoft.com/office/drawing/2014/main" id="{049D9826-D084-6D51-422B-16F8BCFF89FC}"/>
                </a:ext>
              </a:extLst>
            </p:cNvPr>
            <p:cNvSpPr/>
            <p:nvPr/>
          </p:nvSpPr>
          <p:spPr>
            <a:xfrm>
              <a:off x="-1445882" y="2839904"/>
              <a:ext cx="335433" cy="116579"/>
            </a:xfrm>
            <a:custGeom>
              <a:avLst/>
              <a:gdLst/>
              <a:ahLst/>
              <a:cxnLst/>
              <a:rect l="l" t="t" r="r" b="b"/>
              <a:pathLst>
                <a:path w="4526" h="1573" extrusionOk="0">
                  <a:moveTo>
                    <a:pt x="1" y="1"/>
                  </a:moveTo>
                  <a:cubicBezTo>
                    <a:pt x="179" y="12"/>
                    <a:pt x="346" y="322"/>
                    <a:pt x="429" y="370"/>
                  </a:cubicBezTo>
                  <a:cubicBezTo>
                    <a:pt x="513" y="429"/>
                    <a:pt x="596" y="632"/>
                    <a:pt x="906" y="655"/>
                  </a:cubicBezTo>
                  <a:cubicBezTo>
                    <a:pt x="1215" y="691"/>
                    <a:pt x="2168" y="798"/>
                    <a:pt x="2763" y="822"/>
                  </a:cubicBezTo>
                  <a:cubicBezTo>
                    <a:pt x="3311" y="846"/>
                    <a:pt x="3656" y="1096"/>
                    <a:pt x="3846" y="1227"/>
                  </a:cubicBezTo>
                  <a:cubicBezTo>
                    <a:pt x="3858" y="1239"/>
                    <a:pt x="3870" y="1251"/>
                    <a:pt x="3882" y="1251"/>
                  </a:cubicBezTo>
                  <a:cubicBezTo>
                    <a:pt x="4061" y="1370"/>
                    <a:pt x="4525" y="1572"/>
                    <a:pt x="4525" y="1572"/>
                  </a:cubicBezTo>
                  <a:lnTo>
                    <a:pt x="4525" y="1560"/>
                  </a:lnTo>
                  <a:cubicBezTo>
                    <a:pt x="4442" y="1525"/>
                    <a:pt x="4049" y="1358"/>
                    <a:pt x="3906" y="1251"/>
                  </a:cubicBezTo>
                  <a:cubicBezTo>
                    <a:pt x="3739" y="1144"/>
                    <a:pt x="3370" y="846"/>
                    <a:pt x="2775" y="822"/>
                  </a:cubicBezTo>
                  <a:cubicBezTo>
                    <a:pt x="2180" y="798"/>
                    <a:pt x="1227" y="691"/>
                    <a:pt x="917" y="655"/>
                  </a:cubicBezTo>
                  <a:cubicBezTo>
                    <a:pt x="620" y="632"/>
                    <a:pt x="525" y="429"/>
                    <a:pt x="441" y="370"/>
                  </a:cubicBezTo>
                  <a:cubicBezTo>
                    <a:pt x="370" y="322"/>
                    <a:pt x="19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;p15">
              <a:extLst>
                <a:ext uri="{FF2B5EF4-FFF2-40B4-BE49-F238E27FC236}">
                  <a16:creationId xmlns:a16="http://schemas.microsoft.com/office/drawing/2014/main" id="{A9405895-B4F2-8F26-FA3F-BD317491F3BF}"/>
                </a:ext>
              </a:extLst>
            </p:cNvPr>
            <p:cNvSpPr/>
            <p:nvPr/>
          </p:nvSpPr>
          <p:spPr>
            <a:xfrm>
              <a:off x="-1548232" y="2765791"/>
              <a:ext cx="55658" cy="73297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84" y="36"/>
                    <a:pt x="513" y="167"/>
                    <a:pt x="596" y="227"/>
                  </a:cubicBezTo>
                  <a:cubicBezTo>
                    <a:pt x="679" y="286"/>
                    <a:pt x="608" y="536"/>
                    <a:pt x="596" y="667"/>
                  </a:cubicBezTo>
                  <a:cubicBezTo>
                    <a:pt x="596" y="774"/>
                    <a:pt x="620" y="870"/>
                    <a:pt x="751" y="989"/>
                  </a:cubicBezTo>
                  <a:cubicBezTo>
                    <a:pt x="751" y="977"/>
                    <a:pt x="751" y="977"/>
                    <a:pt x="739" y="965"/>
                  </a:cubicBezTo>
                  <a:cubicBezTo>
                    <a:pt x="632" y="858"/>
                    <a:pt x="608" y="774"/>
                    <a:pt x="608" y="667"/>
                  </a:cubicBezTo>
                  <a:cubicBezTo>
                    <a:pt x="620" y="536"/>
                    <a:pt x="703" y="286"/>
                    <a:pt x="608" y="227"/>
                  </a:cubicBezTo>
                  <a:cubicBezTo>
                    <a:pt x="524" y="167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;p15">
              <a:extLst>
                <a:ext uri="{FF2B5EF4-FFF2-40B4-BE49-F238E27FC236}">
                  <a16:creationId xmlns:a16="http://schemas.microsoft.com/office/drawing/2014/main" id="{23E50711-8B8A-96F4-D5C5-FA376911C523}"/>
                </a:ext>
              </a:extLst>
            </p:cNvPr>
            <p:cNvSpPr/>
            <p:nvPr/>
          </p:nvSpPr>
          <p:spPr>
            <a:xfrm>
              <a:off x="-1831494" y="972390"/>
              <a:ext cx="1752538" cy="3484992"/>
            </a:xfrm>
            <a:custGeom>
              <a:avLst/>
              <a:gdLst/>
              <a:ahLst/>
              <a:cxnLst/>
              <a:rect l="l" t="t" r="r" b="b"/>
              <a:pathLst>
                <a:path w="23647" h="47023" extrusionOk="0">
                  <a:moveTo>
                    <a:pt x="6061" y="100"/>
                  </a:moveTo>
                  <a:cubicBezTo>
                    <a:pt x="6132" y="136"/>
                    <a:pt x="6430" y="315"/>
                    <a:pt x="6513" y="398"/>
                  </a:cubicBezTo>
                  <a:cubicBezTo>
                    <a:pt x="6537" y="410"/>
                    <a:pt x="6573" y="446"/>
                    <a:pt x="6597" y="469"/>
                  </a:cubicBezTo>
                  <a:cubicBezTo>
                    <a:pt x="6763" y="636"/>
                    <a:pt x="6894" y="755"/>
                    <a:pt x="6978" y="755"/>
                  </a:cubicBezTo>
                  <a:lnTo>
                    <a:pt x="7002" y="755"/>
                  </a:lnTo>
                  <a:cubicBezTo>
                    <a:pt x="7061" y="731"/>
                    <a:pt x="7252" y="660"/>
                    <a:pt x="7335" y="660"/>
                  </a:cubicBezTo>
                  <a:cubicBezTo>
                    <a:pt x="7347" y="666"/>
                    <a:pt x="7365" y="669"/>
                    <a:pt x="7385" y="669"/>
                  </a:cubicBezTo>
                  <a:cubicBezTo>
                    <a:pt x="7406" y="669"/>
                    <a:pt x="7430" y="666"/>
                    <a:pt x="7454" y="660"/>
                  </a:cubicBezTo>
                  <a:cubicBezTo>
                    <a:pt x="7454" y="696"/>
                    <a:pt x="7454" y="731"/>
                    <a:pt x="7454" y="779"/>
                  </a:cubicBezTo>
                  <a:cubicBezTo>
                    <a:pt x="7454" y="779"/>
                    <a:pt x="7454" y="779"/>
                    <a:pt x="7454" y="791"/>
                  </a:cubicBezTo>
                  <a:cubicBezTo>
                    <a:pt x="7454" y="803"/>
                    <a:pt x="7454" y="815"/>
                    <a:pt x="7454" y="838"/>
                  </a:cubicBezTo>
                  <a:cubicBezTo>
                    <a:pt x="7454" y="838"/>
                    <a:pt x="7454" y="850"/>
                    <a:pt x="7454" y="850"/>
                  </a:cubicBezTo>
                  <a:cubicBezTo>
                    <a:pt x="7454" y="874"/>
                    <a:pt x="7454" y="886"/>
                    <a:pt x="7442" y="898"/>
                  </a:cubicBezTo>
                  <a:lnTo>
                    <a:pt x="7442" y="922"/>
                  </a:lnTo>
                  <a:lnTo>
                    <a:pt x="7442" y="969"/>
                  </a:lnTo>
                  <a:lnTo>
                    <a:pt x="7442" y="993"/>
                  </a:lnTo>
                  <a:cubicBezTo>
                    <a:pt x="7442" y="1005"/>
                    <a:pt x="7454" y="1029"/>
                    <a:pt x="7454" y="1041"/>
                  </a:cubicBezTo>
                  <a:cubicBezTo>
                    <a:pt x="7454" y="1053"/>
                    <a:pt x="7454" y="1065"/>
                    <a:pt x="7454" y="1065"/>
                  </a:cubicBezTo>
                  <a:cubicBezTo>
                    <a:pt x="7454" y="1088"/>
                    <a:pt x="7454" y="1100"/>
                    <a:pt x="7454" y="1112"/>
                  </a:cubicBezTo>
                  <a:cubicBezTo>
                    <a:pt x="7454" y="1124"/>
                    <a:pt x="7454" y="1136"/>
                    <a:pt x="7454" y="1136"/>
                  </a:cubicBezTo>
                  <a:cubicBezTo>
                    <a:pt x="7454" y="1160"/>
                    <a:pt x="7454" y="1172"/>
                    <a:pt x="7454" y="1184"/>
                  </a:cubicBezTo>
                  <a:cubicBezTo>
                    <a:pt x="7454" y="1196"/>
                    <a:pt x="7454" y="1208"/>
                    <a:pt x="7454" y="1208"/>
                  </a:cubicBezTo>
                  <a:cubicBezTo>
                    <a:pt x="7454" y="1219"/>
                    <a:pt x="7454" y="1231"/>
                    <a:pt x="7454" y="1243"/>
                  </a:cubicBezTo>
                  <a:cubicBezTo>
                    <a:pt x="7454" y="1255"/>
                    <a:pt x="7454" y="1267"/>
                    <a:pt x="7454" y="1279"/>
                  </a:cubicBezTo>
                  <a:cubicBezTo>
                    <a:pt x="7454" y="1291"/>
                    <a:pt x="7454" y="1303"/>
                    <a:pt x="7454" y="1315"/>
                  </a:cubicBezTo>
                  <a:cubicBezTo>
                    <a:pt x="7454" y="1327"/>
                    <a:pt x="7454" y="1339"/>
                    <a:pt x="7466" y="1350"/>
                  </a:cubicBezTo>
                  <a:cubicBezTo>
                    <a:pt x="7466" y="1362"/>
                    <a:pt x="7466" y="1374"/>
                    <a:pt x="7466" y="1386"/>
                  </a:cubicBezTo>
                  <a:cubicBezTo>
                    <a:pt x="7466" y="1398"/>
                    <a:pt x="7466" y="1398"/>
                    <a:pt x="7466" y="1410"/>
                  </a:cubicBezTo>
                  <a:cubicBezTo>
                    <a:pt x="7466" y="1422"/>
                    <a:pt x="7466" y="1434"/>
                    <a:pt x="7466" y="1446"/>
                  </a:cubicBezTo>
                  <a:cubicBezTo>
                    <a:pt x="7466" y="1458"/>
                    <a:pt x="7478" y="1469"/>
                    <a:pt x="7478" y="1469"/>
                  </a:cubicBezTo>
                  <a:cubicBezTo>
                    <a:pt x="7478" y="1481"/>
                    <a:pt x="7478" y="1493"/>
                    <a:pt x="7478" y="1505"/>
                  </a:cubicBezTo>
                  <a:cubicBezTo>
                    <a:pt x="7478" y="1505"/>
                    <a:pt x="7478" y="1517"/>
                    <a:pt x="7478" y="1529"/>
                  </a:cubicBezTo>
                  <a:cubicBezTo>
                    <a:pt x="7478" y="1541"/>
                    <a:pt x="7490" y="1541"/>
                    <a:pt x="7490" y="1553"/>
                  </a:cubicBezTo>
                  <a:cubicBezTo>
                    <a:pt x="7490" y="1565"/>
                    <a:pt x="7490" y="1577"/>
                    <a:pt x="7490" y="1589"/>
                  </a:cubicBezTo>
                  <a:cubicBezTo>
                    <a:pt x="7490" y="1589"/>
                    <a:pt x="7490" y="1589"/>
                    <a:pt x="7502" y="1600"/>
                  </a:cubicBezTo>
                  <a:cubicBezTo>
                    <a:pt x="7502" y="1612"/>
                    <a:pt x="7502" y="1624"/>
                    <a:pt x="7513" y="1636"/>
                  </a:cubicBezTo>
                  <a:cubicBezTo>
                    <a:pt x="7609" y="1922"/>
                    <a:pt x="7680" y="1970"/>
                    <a:pt x="7764" y="2017"/>
                  </a:cubicBezTo>
                  <a:cubicBezTo>
                    <a:pt x="7823" y="2053"/>
                    <a:pt x="7906" y="2231"/>
                    <a:pt x="7942" y="2351"/>
                  </a:cubicBezTo>
                  <a:cubicBezTo>
                    <a:pt x="7978" y="2458"/>
                    <a:pt x="8204" y="2755"/>
                    <a:pt x="8335" y="2755"/>
                  </a:cubicBezTo>
                  <a:cubicBezTo>
                    <a:pt x="8633" y="2755"/>
                    <a:pt x="8716" y="2767"/>
                    <a:pt x="8740" y="2779"/>
                  </a:cubicBezTo>
                  <a:cubicBezTo>
                    <a:pt x="8799" y="2803"/>
                    <a:pt x="9014" y="2993"/>
                    <a:pt x="9026" y="3089"/>
                  </a:cubicBezTo>
                  <a:cubicBezTo>
                    <a:pt x="9026" y="3113"/>
                    <a:pt x="9026" y="3136"/>
                    <a:pt x="9026" y="3172"/>
                  </a:cubicBezTo>
                  <a:cubicBezTo>
                    <a:pt x="9037" y="3351"/>
                    <a:pt x="9085" y="3827"/>
                    <a:pt x="8954" y="3958"/>
                  </a:cubicBezTo>
                  <a:cubicBezTo>
                    <a:pt x="8930" y="3982"/>
                    <a:pt x="8895" y="4017"/>
                    <a:pt x="8859" y="4041"/>
                  </a:cubicBezTo>
                  <a:cubicBezTo>
                    <a:pt x="8847" y="4053"/>
                    <a:pt x="8835" y="4065"/>
                    <a:pt x="8823" y="4077"/>
                  </a:cubicBezTo>
                  <a:cubicBezTo>
                    <a:pt x="8776" y="4125"/>
                    <a:pt x="8716" y="4160"/>
                    <a:pt x="8668" y="4208"/>
                  </a:cubicBezTo>
                  <a:cubicBezTo>
                    <a:pt x="8573" y="4279"/>
                    <a:pt x="8490" y="4339"/>
                    <a:pt x="8442" y="4351"/>
                  </a:cubicBezTo>
                  <a:cubicBezTo>
                    <a:pt x="8442" y="4327"/>
                    <a:pt x="8442" y="4315"/>
                    <a:pt x="8442" y="4291"/>
                  </a:cubicBezTo>
                  <a:cubicBezTo>
                    <a:pt x="8430" y="4232"/>
                    <a:pt x="8430" y="4136"/>
                    <a:pt x="8323" y="4125"/>
                  </a:cubicBezTo>
                  <a:lnTo>
                    <a:pt x="8287" y="4125"/>
                  </a:lnTo>
                  <a:cubicBezTo>
                    <a:pt x="8264" y="4125"/>
                    <a:pt x="8228" y="4136"/>
                    <a:pt x="8204" y="4136"/>
                  </a:cubicBezTo>
                  <a:cubicBezTo>
                    <a:pt x="8180" y="4148"/>
                    <a:pt x="8156" y="4160"/>
                    <a:pt x="8133" y="4160"/>
                  </a:cubicBezTo>
                  <a:cubicBezTo>
                    <a:pt x="8133" y="4172"/>
                    <a:pt x="8121" y="4172"/>
                    <a:pt x="8121" y="4172"/>
                  </a:cubicBezTo>
                  <a:cubicBezTo>
                    <a:pt x="8097" y="4184"/>
                    <a:pt x="8085" y="4196"/>
                    <a:pt x="8061" y="4208"/>
                  </a:cubicBezTo>
                  <a:cubicBezTo>
                    <a:pt x="8037" y="4220"/>
                    <a:pt x="8025" y="4244"/>
                    <a:pt x="8014" y="4256"/>
                  </a:cubicBezTo>
                  <a:cubicBezTo>
                    <a:pt x="7990" y="4279"/>
                    <a:pt x="7966" y="4291"/>
                    <a:pt x="7954" y="4291"/>
                  </a:cubicBezTo>
                  <a:cubicBezTo>
                    <a:pt x="7951" y="4294"/>
                    <a:pt x="7948" y="4296"/>
                    <a:pt x="7944" y="4296"/>
                  </a:cubicBezTo>
                  <a:cubicBezTo>
                    <a:pt x="7935" y="4296"/>
                    <a:pt x="7924" y="4285"/>
                    <a:pt x="7906" y="4267"/>
                  </a:cubicBezTo>
                  <a:lnTo>
                    <a:pt x="7883" y="4256"/>
                  </a:lnTo>
                  <a:cubicBezTo>
                    <a:pt x="7835" y="4232"/>
                    <a:pt x="7775" y="4196"/>
                    <a:pt x="7716" y="4184"/>
                  </a:cubicBezTo>
                  <a:cubicBezTo>
                    <a:pt x="7692" y="4172"/>
                    <a:pt x="7668" y="4172"/>
                    <a:pt x="7644" y="4172"/>
                  </a:cubicBezTo>
                  <a:lnTo>
                    <a:pt x="7585" y="4172"/>
                  </a:lnTo>
                  <a:cubicBezTo>
                    <a:pt x="7561" y="4184"/>
                    <a:pt x="7537" y="4196"/>
                    <a:pt x="7513" y="4196"/>
                  </a:cubicBezTo>
                  <a:cubicBezTo>
                    <a:pt x="7462" y="4215"/>
                    <a:pt x="7415" y="4227"/>
                    <a:pt x="7371" y="4227"/>
                  </a:cubicBezTo>
                  <a:cubicBezTo>
                    <a:pt x="7332" y="4227"/>
                    <a:pt x="7297" y="4218"/>
                    <a:pt x="7263" y="4196"/>
                  </a:cubicBezTo>
                  <a:cubicBezTo>
                    <a:pt x="7144" y="4089"/>
                    <a:pt x="6978" y="3922"/>
                    <a:pt x="6966" y="3875"/>
                  </a:cubicBezTo>
                  <a:cubicBezTo>
                    <a:pt x="6906" y="3684"/>
                    <a:pt x="6847" y="3577"/>
                    <a:pt x="6787" y="3541"/>
                  </a:cubicBezTo>
                  <a:cubicBezTo>
                    <a:pt x="6668" y="3482"/>
                    <a:pt x="6501" y="3363"/>
                    <a:pt x="6490" y="3303"/>
                  </a:cubicBezTo>
                  <a:cubicBezTo>
                    <a:pt x="6478" y="3279"/>
                    <a:pt x="6466" y="3196"/>
                    <a:pt x="6466" y="3101"/>
                  </a:cubicBezTo>
                  <a:cubicBezTo>
                    <a:pt x="6442" y="2886"/>
                    <a:pt x="6430" y="2720"/>
                    <a:pt x="6394" y="2660"/>
                  </a:cubicBezTo>
                  <a:lnTo>
                    <a:pt x="6382" y="2636"/>
                  </a:lnTo>
                  <a:cubicBezTo>
                    <a:pt x="6347" y="2565"/>
                    <a:pt x="6299" y="2470"/>
                    <a:pt x="6192" y="2470"/>
                  </a:cubicBezTo>
                  <a:cubicBezTo>
                    <a:pt x="6168" y="2470"/>
                    <a:pt x="6144" y="2470"/>
                    <a:pt x="6120" y="2482"/>
                  </a:cubicBezTo>
                  <a:cubicBezTo>
                    <a:pt x="6097" y="2482"/>
                    <a:pt x="6073" y="2493"/>
                    <a:pt x="6037" y="2493"/>
                  </a:cubicBezTo>
                  <a:cubicBezTo>
                    <a:pt x="5966" y="2505"/>
                    <a:pt x="5882" y="2517"/>
                    <a:pt x="5847" y="2589"/>
                  </a:cubicBezTo>
                  <a:cubicBezTo>
                    <a:pt x="5811" y="2636"/>
                    <a:pt x="5811" y="2708"/>
                    <a:pt x="5835" y="2791"/>
                  </a:cubicBezTo>
                  <a:cubicBezTo>
                    <a:pt x="5870" y="2910"/>
                    <a:pt x="5906" y="3053"/>
                    <a:pt x="5954" y="3172"/>
                  </a:cubicBezTo>
                  <a:cubicBezTo>
                    <a:pt x="5989" y="3291"/>
                    <a:pt x="6013" y="3398"/>
                    <a:pt x="6037" y="3446"/>
                  </a:cubicBezTo>
                  <a:cubicBezTo>
                    <a:pt x="6037" y="3470"/>
                    <a:pt x="6049" y="3494"/>
                    <a:pt x="6061" y="3529"/>
                  </a:cubicBezTo>
                  <a:cubicBezTo>
                    <a:pt x="6097" y="3636"/>
                    <a:pt x="6120" y="3720"/>
                    <a:pt x="6049" y="3779"/>
                  </a:cubicBezTo>
                  <a:cubicBezTo>
                    <a:pt x="6025" y="3803"/>
                    <a:pt x="6001" y="3827"/>
                    <a:pt x="5989" y="3851"/>
                  </a:cubicBezTo>
                  <a:cubicBezTo>
                    <a:pt x="5942" y="3898"/>
                    <a:pt x="5918" y="3910"/>
                    <a:pt x="5882" y="3910"/>
                  </a:cubicBezTo>
                  <a:cubicBezTo>
                    <a:pt x="5859" y="3910"/>
                    <a:pt x="5835" y="3910"/>
                    <a:pt x="5799" y="3898"/>
                  </a:cubicBezTo>
                  <a:cubicBezTo>
                    <a:pt x="5632" y="3827"/>
                    <a:pt x="5275" y="3589"/>
                    <a:pt x="5227" y="3541"/>
                  </a:cubicBezTo>
                  <a:cubicBezTo>
                    <a:pt x="5216" y="3541"/>
                    <a:pt x="5204" y="3541"/>
                    <a:pt x="5192" y="3529"/>
                  </a:cubicBezTo>
                  <a:cubicBezTo>
                    <a:pt x="5192" y="3529"/>
                    <a:pt x="5192" y="3517"/>
                    <a:pt x="5192" y="3517"/>
                  </a:cubicBezTo>
                  <a:cubicBezTo>
                    <a:pt x="5180" y="3517"/>
                    <a:pt x="5168" y="3505"/>
                    <a:pt x="5144" y="3494"/>
                  </a:cubicBezTo>
                  <a:cubicBezTo>
                    <a:pt x="5144" y="3494"/>
                    <a:pt x="5132" y="3482"/>
                    <a:pt x="5132" y="3482"/>
                  </a:cubicBezTo>
                  <a:cubicBezTo>
                    <a:pt x="5120" y="3470"/>
                    <a:pt x="5108" y="3458"/>
                    <a:pt x="5097" y="3458"/>
                  </a:cubicBezTo>
                  <a:cubicBezTo>
                    <a:pt x="5073" y="3446"/>
                    <a:pt x="5061" y="3434"/>
                    <a:pt x="5049" y="3422"/>
                  </a:cubicBezTo>
                  <a:cubicBezTo>
                    <a:pt x="5037" y="3410"/>
                    <a:pt x="5037" y="3410"/>
                    <a:pt x="5025" y="3410"/>
                  </a:cubicBezTo>
                  <a:cubicBezTo>
                    <a:pt x="5001" y="3386"/>
                    <a:pt x="4977" y="3374"/>
                    <a:pt x="4954" y="3351"/>
                  </a:cubicBezTo>
                  <a:cubicBezTo>
                    <a:pt x="4870" y="3303"/>
                    <a:pt x="4799" y="3244"/>
                    <a:pt x="4727" y="3196"/>
                  </a:cubicBezTo>
                  <a:cubicBezTo>
                    <a:pt x="4739" y="3053"/>
                    <a:pt x="4775" y="2803"/>
                    <a:pt x="4823" y="2672"/>
                  </a:cubicBezTo>
                  <a:cubicBezTo>
                    <a:pt x="4835" y="2624"/>
                    <a:pt x="4858" y="2565"/>
                    <a:pt x="4882" y="2517"/>
                  </a:cubicBezTo>
                  <a:cubicBezTo>
                    <a:pt x="4942" y="2351"/>
                    <a:pt x="4977" y="2255"/>
                    <a:pt x="4966" y="2196"/>
                  </a:cubicBezTo>
                  <a:cubicBezTo>
                    <a:pt x="4942" y="2124"/>
                    <a:pt x="4858" y="1970"/>
                    <a:pt x="4823" y="1910"/>
                  </a:cubicBezTo>
                  <a:cubicBezTo>
                    <a:pt x="4823" y="1910"/>
                    <a:pt x="4811" y="1898"/>
                    <a:pt x="4799" y="1886"/>
                  </a:cubicBezTo>
                  <a:cubicBezTo>
                    <a:pt x="4775" y="1850"/>
                    <a:pt x="4751" y="1827"/>
                    <a:pt x="4775" y="1755"/>
                  </a:cubicBezTo>
                  <a:cubicBezTo>
                    <a:pt x="4799" y="1684"/>
                    <a:pt x="4858" y="1600"/>
                    <a:pt x="4906" y="1541"/>
                  </a:cubicBezTo>
                  <a:cubicBezTo>
                    <a:pt x="4930" y="1505"/>
                    <a:pt x="4954" y="1469"/>
                    <a:pt x="4966" y="1446"/>
                  </a:cubicBezTo>
                  <a:cubicBezTo>
                    <a:pt x="5001" y="1374"/>
                    <a:pt x="5156" y="1112"/>
                    <a:pt x="5239" y="1005"/>
                  </a:cubicBezTo>
                  <a:cubicBezTo>
                    <a:pt x="5263" y="969"/>
                    <a:pt x="5275" y="946"/>
                    <a:pt x="5287" y="922"/>
                  </a:cubicBezTo>
                  <a:cubicBezTo>
                    <a:pt x="5335" y="850"/>
                    <a:pt x="5347" y="827"/>
                    <a:pt x="5454" y="815"/>
                  </a:cubicBezTo>
                  <a:cubicBezTo>
                    <a:pt x="5644" y="815"/>
                    <a:pt x="5763" y="779"/>
                    <a:pt x="5859" y="707"/>
                  </a:cubicBezTo>
                  <a:cubicBezTo>
                    <a:pt x="5942" y="624"/>
                    <a:pt x="6013" y="565"/>
                    <a:pt x="6037" y="469"/>
                  </a:cubicBezTo>
                  <a:cubicBezTo>
                    <a:pt x="6049" y="386"/>
                    <a:pt x="6061" y="267"/>
                    <a:pt x="6061" y="219"/>
                  </a:cubicBezTo>
                  <a:cubicBezTo>
                    <a:pt x="6061" y="219"/>
                    <a:pt x="6061" y="207"/>
                    <a:pt x="6061" y="196"/>
                  </a:cubicBezTo>
                  <a:cubicBezTo>
                    <a:pt x="6049" y="148"/>
                    <a:pt x="6049" y="112"/>
                    <a:pt x="6061" y="100"/>
                  </a:cubicBezTo>
                  <a:close/>
                  <a:moveTo>
                    <a:pt x="9692" y="386"/>
                  </a:moveTo>
                  <a:cubicBezTo>
                    <a:pt x="9966" y="386"/>
                    <a:pt x="10502" y="422"/>
                    <a:pt x="10621" y="434"/>
                  </a:cubicBezTo>
                  <a:cubicBezTo>
                    <a:pt x="10657" y="446"/>
                    <a:pt x="10681" y="446"/>
                    <a:pt x="10716" y="446"/>
                  </a:cubicBezTo>
                  <a:cubicBezTo>
                    <a:pt x="10800" y="457"/>
                    <a:pt x="10859" y="457"/>
                    <a:pt x="10942" y="541"/>
                  </a:cubicBezTo>
                  <a:cubicBezTo>
                    <a:pt x="10990" y="600"/>
                    <a:pt x="11038" y="672"/>
                    <a:pt x="11073" y="743"/>
                  </a:cubicBezTo>
                  <a:cubicBezTo>
                    <a:pt x="11145" y="827"/>
                    <a:pt x="11204" y="910"/>
                    <a:pt x="11264" y="969"/>
                  </a:cubicBezTo>
                  <a:cubicBezTo>
                    <a:pt x="11335" y="1065"/>
                    <a:pt x="11514" y="1100"/>
                    <a:pt x="11645" y="1136"/>
                  </a:cubicBezTo>
                  <a:lnTo>
                    <a:pt x="11657" y="1136"/>
                  </a:lnTo>
                  <a:lnTo>
                    <a:pt x="11657" y="1505"/>
                  </a:lnTo>
                  <a:lnTo>
                    <a:pt x="11704" y="3648"/>
                  </a:lnTo>
                  <a:lnTo>
                    <a:pt x="11704" y="4029"/>
                  </a:lnTo>
                  <a:lnTo>
                    <a:pt x="10252" y="5922"/>
                  </a:lnTo>
                  <a:lnTo>
                    <a:pt x="10145" y="5922"/>
                  </a:lnTo>
                  <a:cubicBezTo>
                    <a:pt x="10145" y="5922"/>
                    <a:pt x="10133" y="5922"/>
                    <a:pt x="10121" y="5910"/>
                  </a:cubicBezTo>
                  <a:lnTo>
                    <a:pt x="10050" y="5910"/>
                  </a:lnTo>
                  <a:cubicBezTo>
                    <a:pt x="10026" y="5910"/>
                    <a:pt x="10002" y="5910"/>
                    <a:pt x="9978" y="5899"/>
                  </a:cubicBezTo>
                  <a:lnTo>
                    <a:pt x="9895" y="5899"/>
                  </a:lnTo>
                  <a:cubicBezTo>
                    <a:pt x="9895" y="5899"/>
                    <a:pt x="9883" y="5899"/>
                    <a:pt x="9883" y="5887"/>
                  </a:cubicBezTo>
                  <a:lnTo>
                    <a:pt x="9788" y="5887"/>
                  </a:lnTo>
                  <a:cubicBezTo>
                    <a:pt x="9764" y="5875"/>
                    <a:pt x="9740" y="5875"/>
                    <a:pt x="9716" y="5875"/>
                  </a:cubicBezTo>
                  <a:cubicBezTo>
                    <a:pt x="9692" y="5875"/>
                    <a:pt x="9669" y="5863"/>
                    <a:pt x="9645" y="5863"/>
                  </a:cubicBezTo>
                  <a:lnTo>
                    <a:pt x="9526" y="5863"/>
                  </a:lnTo>
                  <a:cubicBezTo>
                    <a:pt x="9407" y="5863"/>
                    <a:pt x="9288" y="5875"/>
                    <a:pt x="9216" y="5899"/>
                  </a:cubicBezTo>
                  <a:lnTo>
                    <a:pt x="9157" y="5899"/>
                  </a:lnTo>
                  <a:cubicBezTo>
                    <a:pt x="9049" y="5922"/>
                    <a:pt x="8966" y="6089"/>
                    <a:pt x="8966" y="6220"/>
                  </a:cubicBezTo>
                  <a:cubicBezTo>
                    <a:pt x="8966" y="6280"/>
                    <a:pt x="8966" y="6327"/>
                    <a:pt x="8954" y="6363"/>
                  </a:cubicBezTo>
                  <a:cubicBezTo>
                    <a:pt x="8942" y="6399"/>
                    <a:pt x="8942" y="6434"/>
                    <a:pt x="8930" y="6470"/>
                  </a:cubicBezTo>
                  <a:lnTo>
                    <a:pt x="8918" y="6530"/>
                  </a:lnTo>
                  <a:cubicBezTo>
                    <a:pt x="8895" y="6589"/>
                    <a:pt x="8871" y="6637"/>
                    <a:pt x="8847" y="6684"/>
                  </a:cubicBezTo>
                  <a:cubicBezTo>
                    <a:pt x="8835" y="6696"/>
                    <a:pt x="8823" y="6720"/>
                    <a:pt x="8823" y="6744"/>
                  </a:cubicBezTo>
                  <a:cubicBezTo>
                    <a:pt x="8799" y="6780"/>
                    <a:pt x="8787" y="6815"/>
                    <a:pt x="8776" y="6863"/>
                  </a:cubicBezTo>
                  <a:cubicBezTo>
                    <a:pt x="8776" y="6887"/>
                    <a:pt x="8776" y="6899"/>
                    <a:pt x="8776" y="6923"/>
                  </a:cubicBezTo>
                  <a:cubicBezTo>
                    <a:pt x="8764" y="6923"/>
                    <a:pt x="8752" y="6934"/>
                    <a:pt x="8728" y="6934"/>
                  </a:cubicBezTo>
                  <a:cubicBezTo>
                    <a:pt x="8633" y="6934"/>
                    <a:pt x="8490" y="6934"/>
                    <a:pt x="8347" y="6911"/>
                  </a:cubicBezTo>
                  <a:cubicBezTo>
                    <a:pt x="8204" y="6899"/>
                    <a:pt x="8073" y="6863"/>
                    <a:pt x="7978" y="6839"/>
                  </a:cubicBezTo>
                  <a:cubicBezTo>
                    <a:pt x="7894" y="6815"/>
                    <a:pt x="7823" y="6780"/>
                    <a:pt x="7728" y="6744"/>
                  </a:cubicBezTo>
                  <a:cubicBezTo>
                    <a:pt x="7716" y="6732"/>
                    <a:pt x="7692" y="6720"/>
                    <a:pt x="7668" y="6708"/>
                  </a:cubicBezTo>
                  <a:cubicBezTo>
                    <a:pt x="7609" y="6684"/>
                    <a:pt x="7549" y="6649"/>
                    <a:pt x="7478" y="6649"/>
                  </a:cubicBezTo>
                  <a:cubicBezTo>
                    <a:pt x="7465" y="6645"/>
                    <a:pt x="7451" y="6644"/>
                    <a:pt x="7437" y="6644"/>
                  </a:cubicBezTo>
                  <a:cubicBezTo>
                    <a:pt x="7399" y="6644"/>
                    <a:pt x="7358" y="6655"/>
                    <a:pt x="7323" y="6672"/>
                  </a:cubicBezTo>
                  <a:cubicBezTo>
                    <a:pt x="7228" y="6708"/>
                    <a:pt x="7144" y="6780"/>
                    <a:pt x="7073" y="6827"/>
                  </a:cubicBezTo>
                  <a:cubicBezTo>
                    <a:pt x="7049" y="6851"/>
                    <a:pt x="7013" y="6875"/>
                    <a:pt x="6990" y="6887"/>
                  </a:cubicBezTo>
                  <a:cubicBezTo>
                    <a:pt x="6966" y="6911"/>
                    <a:pt x="6942" y="6923"/>
                    <a:pt x="6930" y="6934"/>
                  </a:cubicBezTo>
                  <a:cubicBezTo>
                    <a:pt x="6881" y="6976"/>
                    <a:pt x="6860" y="6988"/>
                    <a:pt x="6824" y="6988"/>
                  </a:cubicBezTo>
                  <a:cubicBezTo>
                    <a:pt x="6808" y="6988"/>
                    <a:pt x="6789" y="6986"/>
                    <a:pt x="6763" y="6982"/>
                  </a:cubicBezTo>
                  <a:cubicBezTo>
                    <a:pt x="6740" y="6982"/>
                    <a:pt x="6704" y="6982"/>
                    <a:pt x="6680" y="6970"/>
                  </a:cubicBezTo>
                  <a:cubicBezTo>
                    <a:pt x="6668" y="6970"/>
                    <a:pt x="6656" y="6970"/>
                    <a:pt x="6644" y="6958"/>
                  </a:cubicBezTo>
                  <a:cubicBezTo>
                    <a:pt x="6632" y="6958"/>
                    <a:pt x="6609" y="6958"/>
                    <a:pt x="6597" y="6946"/>
                  </a:cubicBezTo>
                  <a:cubicBezTo>
                    <a:pt x="6597" y="6946"/>
                    <a:pt x="6597" y="6934"/>
                    <a:pt x="6597" y="6934"/>
                  </a:cubicBezTo>
                  <a:cubicBezTo>
                    <a:pt x="6573" y="6875"/>
                    <a:pt x="6454" y="6827"/>
                    <a:pt x="6347" y="6827"/>
                  </a:cubicBezTo>
                  <a:cubicBezTo>
                    <a:pt x="6299" y="6827"/>
                    <a:pt x="6251" y="6839"/>
                    <a:pt x="6204" y="6851"/>
                  </a:cubicBezTo>
                  <a:cubicBezTo>
                    <a:pt x="6085" y="6899"/>
                    <a:pt x="5918" y="6958"/>
                    <a:pt x="5823" y="6958"/>
                  </a:cubicBezTo>
                  <a:cubicBezTo>
                    <a:pt x="5775" y="6958"/>
                    <a:pt x="5763" y="6946"/>
                    <a:pt x="5751" y="6946"/>
                  </a:cubicBezTo>
                  <a:cubicBezTo>
                    <a:pt x="5680" y="6756"/>
                    <a:pt x="5585" y="6506"/>
                    <a:pt x="5585" y="6399"/>
                  </a:cubicBezTo>
                  <a:cubicBezTo>
                    <a:pt x="5597" y="6351"/>
                    <a:pt x="5632" y="6280"/>
                    <a:pt x="5692" y="6220"/>
                  </a:cubicBezTo>
                  <a:cubicBezTo>
                    <a:pt x="5716" y="6184"/>
                    <a:pt x="5739" y="6149"/>
                    <a:pt x="5763" y="6125"/>
                  </a:cubicBezTo>
                  <a:cubicBezTo>
                    <a:pt x="5823" y="6053"/>
                    <a:pt x="5870" y="5994"/>
                    <a:pt x="5894" y="5946"/>
                  </a:cubicBezTo>
                  <a:lnTo>
                    <a:pt x="5906" y="5922"/>
                  </a:lnTo>
                  <a:cubicBezTo>
                    <a:pt x="5930" y="5887"/>
                    <a:pt x="5954" y="5839"/>
                    <a:pt x="5966" y="5791"/>
                  </a:cubicBezTo>
                  <a:cubicBezTo>
                    <a:pt x="5978" y="5756"/>
                    <a:pt x="5978" y="5732"/>
                    <a:pt x="5978" y="5708"/>
                  </a:cubicBezTo>
                  <a:cubicBezTo>
                    <a:pt x="5989" y="5660"/>
                    <a:pt x="5978" y="5625"/>
                    <a:pt x="5942" y="5601"/>
                  </a:cubicBezTo>
                  <a:cubicBezTo>
                    <a:pt x="5882" y="5553"/>
                    <a:pt x="5799" y="5506"/>
                    <a:pt x="5680" y="5482"/>
                  </a:cubicBezTo>
                  <a:cubicBezTo>
                    <a:pt x="5632" y="5482"/>
                    <a:pt x="5585" y="5470"/>
                    <a:pt x="5525" y="5470"/>
                  </a:cubicBezTo>
                  <a:lnTo>
                    <a:pt x="5489" y="5470"/>
                  </a:lnTo>
                  <a:cubicBezTo>
                    <a:pt x="5335" y="5482"/>
                    <a:pt x="4763" y="5482"/>
                    <a:pt x="4346" y="5482"/>
                  </a:cubicBezTo>
                  <a:cubicBezTo>
                    <a:pt x="4323" y="5482"/>
                    <a:pt x="4287" y="5482"/>
                    <a:pt x="4263" y="5470"/>
                  </a:cubicBezTo>
                  <a:lnTo>
                    <a:pt x="3620" y="5470"/>
                  </a:lnTo>
                  <a:cubicBezTo>
                    <a:pt x="3608" y="5470"/>
                    <a:pt x="3584" y="5470"/>
                    <a:pt x="3573" y="5458"/>
                  </a:cubicBezTo>
                  <a:lnTo>
                    <a:pt x="3394" y="5458"/>
                  </a:lnTo>
                  <a:cubicBezTo>
                    <a:pt x="3370" y="5458"/>
                    <a:pt x="3358" y="5458"/>
                    <a:pt x="3334" y="5446"/>
                  </a:cubicBezTo>
                  <a:lnTo>
                    <a:pt x="3239" y="5446"/>
                  </a:lnTo>
                  <a:cubicBezTo>
                    <a:pt x="3215" y="5363"/>
                    <a:pt x="3180" y="5327"/>
                    <a:pt x="3084" y="5196"/>
                  </a:cubicBezTo>
                  <a:cubicBezTo>
                    <a:pt x="2989" y="5053"/>
                    <a:pt x="2918" y="4922"/>
                    <a:pt x="2906" y="4898"/>
                  </a:cubicBezTo>
                  <a:cubicBezTo>
                    <a:pt x="2906" y="4851"/>
                    <a:pt x="2906" y="4720"/>
                    <a:pt x="2918" y="4708"/>
                  </a:cubicBezTo>
                  <a:cubicBezTo>
                    <a:pt x="2930" y="4696"/>
                    <a:pt x="2953" y="4672"/>
                    <a:pt x="2989" y="4648"/>
                  </a:cubicBezTo>
                  <a:cubicBezTo>
                    <a:pt x="3108" y="4553"/>
                    <a:pt x="3346" y="4363"/>
                    <a:pt x="3525" y="4244"/>
                  </a:cubicBezTo>
                  <a:cubicBezTo>
                    <a:pt x="3632" y="4172"/>
                    <a:pt x="3858" y="4065"/>
                    <a:pt x="4084" y="3970"/>
                  </a:cubicBezTo>
                  <a:cubicBezTo>
                    <a:pt x="4596" y="3720"/>
                    <a:pt x="4692" y="3672"/>
                    <a:pt x="4692" y="3613"/>
                  </a:cubicBezTo>
                  <a:cubicBezTo>
                    <a:pt x="4692" y="3577"/>
                    <a:pt x="4704" y="3517"/>
                    <a:pt x="4704" y="3446"/>
                  </a:cubicBezTo>
                  <a:cubicBezTo>
                    <a:pt x="4716" y="3386"/>
                    <a:pt x="4716" y="3339"/>
                    <a:pt x="4716" y="3303"/>
                  </a:cubicBezTo>
                  <a:cubicBezTo>
                    <a:pt x="4751" y="3327"/>
                    <a:pt x="4787" y="3351"/>
                    <a:pt x="4823" y="3374"/>
                  </a:cubicBezTo>
                  <a:cubicBezTo>
                    <a:pt x="4823" y="3374"/>
                    <a:pt x="4835" y="3386"/>
                    <a:pt x="4846" y="3386"/>
                  </a:cubicBezTo>
                  <a:cubicBezTo>
                    <a:pt x="4858" y="3398"/>
                    <a:pt x="4870" y="3410"/>
                    <a:pt x="4882" y="3422"/>
                  </a:cubicBezTo>
                  <a:cubicBezTo>
                    <a:pt x="4894" y="3434"/>
                    <a:pt x="4918" y="3446"/>
                    <a:pt x="4930" y="3458"/>
                  </a:cubicBezTo>
                  <a:cubicBezTo>
                    <a:pt x="4942" y="3458"/>
                    <a:pt x="4942" y="3458"/>
                    <a:pt x="4954" y="3470"/>
                  </a:cubicBezTo>
                  <a:cubicBezTo>
                    <a:pt x="4966" y="3482"/>
                    <a:pt x="4989" y="3494"/>
                    <a:pt x="5001" y="3505"/>
                  </a:cubicBezTo>
                  <a:lnTo>
                    <a:pt x="5013" y="3505"/>
                  </a:lnTo>
                  <a:cubicBezTo>
                    <a:pt x="5037" y="3517"/>
                    <a:pt x="5049" y="3529"/>
                    <a:pt x="5061" y="3541"/>
                  </a:cubicBezTo>
                  <a:cubicBezTo>
                    <a:pt x="5061" y="3541"/>
                    <a:pt x="5073" y="3553"/>
                    <a:pt x="5073" y="3553"/>
                  </a:cubicBezTo>
                  <a:cubicBezTo>
                    <a:pt x="5085" y="3565"/>
                    <a:pt x="5097" y="3565"/>
                    <a:pt x="5108" y="3577"/>
                  </a:cubicBezTo>
                  <a:cubicBezTo>
                    <a:pt x="5120" y="3577"/>
                    <a:pt x="5120" y="3577"/>
                    <a:pt x="5120" y="3589"/>
                  </a:cubicBezTo>
                  <a:cubicBezTo>
                    <a:pt x="5132" y="3589"/>
                    <a:pt x="5144" y="3601"/>
                    <a:pt x="5144" y="3601"/>
                  </a:cubicBezTo>
                  <a:cubicBezTo>
                    <a:pt x="5156" y="3613"/>
                    <a:pt x="5156" y="3613"/>
                    <a:pt x="5168" y="3613"/>
                  </a:cubicBezTo>
                  <a:cubicBezTo>
                    <a:pt x="5227" y="3672"/>
                    <a:pt x="5585" y="3910"/>
                    <a:pt x="5763" y="3982"/>
                  </a:cubicBezTo>
                  <a:cubicBezTo>
                    <a:pt x="5811" y="3999"/>
                    <a:pt x="5850" y="4006"/>
                    <a:pt x="5883" y="4006"/>
                  </a:cubicBezTo>
                  <a:cubicBezTo>
                    <a:pt x="5965" y="4006"/>
                    <a:pt x="6010" y="3961"/>
                    <a:pt x="6061" y="3910"/>
                  </a:cubicBezTo>
                  <a:cubicBezTo>
                    <a:pt x="6073" y="3886"/>
                    <a:pt x="6097" y="3863"/>
                    <a:pt x="6109" y="3851"/>
                  </a:cubicBezTo>
                  <a:cubicBezTo>
                    <a:pt x="6216" y="3744"/>
                    <a:pt x="6180" y="3625"/>
                    <a:pt x="6156" y="3529"/>
                  </a:cubicBezTo>
                  <a:cubicBezTo>
                    <a:pt x="6144" y="3517"/>
                    <a:pt x="6144" y="3505"/>
                    <a:pt x="6144" y="3494"/>
                  </a:cubicBezTo>
                  <a:cubicBezTo>
                    <a:pt x="6132" y="3470"/>
                    <a:pt x="6120" y="3446"/>
                    <a:pt x="6120" y="3422"/>
                  </a:cubicBezTo>
                  <a:cubicBezTo>
                    <a:pt x="6109" y="3374"/>
                    <a:pt x="6073" y="3267"/>
                    <a:pt x="6037" y="3136"/>
                  </a:cubicBezTo>
                  <a:cubicBezTo>
                    <a:pt x="6001" y="3017"/>
                    <a:pt x="5954" y="2886"/>
                    <a:pt x="5918" y="2767"/>
                  </a:cubicBezTo>
                  <a:cubicBezTo>
                    <a:pt x="5906" y="2708"/>
                    <a:pt x="5906" y="2660"/>
                    <a:pt x="5918" y="2636"/>
                  </a:cubicBezTo>
                  <a:cubicBezTo>
                    <a:pt x="5942" y="2601"/>
                    <a:pt x="6001" y="2589"/>
                    <a:pt x="6061" y="2589"/>
                  </a:cubicBezTo>
                  <a:cubicBezTo>
                    <a:pt x="6085" y="2577"/>
                    <a:pt x="6120" y="2577"/>
                    <a:pt x="6144" y="2565"/>
                  </a:cubicBezTo>
                  <a:cubicBezTo>
                    <a:pt x="6161" y="2560"/>
                    <a:pt x="6175" y="2558"/>
                    <a:pt x="6188" y="2558"/>
                  </a:cubicBezTo>
                  <a:cubicBezTo>
                    <a:pt x="6238" y="2558"/>
                    <a:pt x="6261" y="2596"/>
                    <a:pt x="6299" y="2672"/>
                  </a:cubicBezTo>
                  <a:lnTo>
                    <a:pt x="6323" y="2708"/>
                  </a:lnTo>
                  <a:cubicBezTo>
                    <a:pt x="6347" y="2755"/>
                    <a:pt x="6359" y="2970"/>
                    <a:pt x="6370" y="3113"/>
                  </a:cubicBezTo>
                  <a:cubicBezTo>
                    <a:pt x="6382" y="3208"/>
                    <a:pt x="6382" y="3291"/>
                    <a:pt x="6394" y="3327"/>
                  </a:cubicBezTo>
                  <a:cubicBezTo>
                    <a:pt x="6430" y="3458"/>
                    <a:pt x="6740" y="3625"/>
                    <a:pt x="6751" y="3625"/>
                  </a:cubicBezTo>
                  <a:cubicBezTo>
                    <a:pt x="6775" y="3636"/>
                    <a:pt x="6823" y="3732"/>
                    <a:pt x="6882" y="3898"/>
                  </a:cubicBezTo>
                  <a:cubicBezTo>
                    <a:pt x="6906" y="3994"/>
                    <a:pt x="7109" y="4184"/>
                    <a:pt x="7216" y="4267"/>
                  </a:cubicBezTo>
                  <a:cubicBezTo>
                    <a:pt x="7263" y="4303"/>
                    <a:pt x="7317" y="4315"/>
                    <a:pt x="7372" y="4315"/>
                  </a:cubicBezTo>
                  <a:cubicBezTo>
                    <a:pt x="7427" y="4315"/>
                    <a:pt x="7484" y="4303"/>
                    <a:pt x="7537" y="4291"/>
                  </a:cubicBezTo>
                  <a:cubicBezTo>
                    <a:pt x="7561" y="4279"/>
                    <a:pt x="7585" y="4267"/>
                    <a:pt x="7609" y="4267"/>
                  </a:cubicBezTo>
                  <a:cubicBezTo>
                    <a:pt x="7615" y="4261"/>
                    <a:pt x="7624" y="4259"/>
                    <a:pt x="7634" y="4259"/>
                  </a:cubicBezTo>
                  <a:cubicBezTo>
                    <a:pt x="7644" y="4259"/>
                    <a:pt x="7656" y="4261"/>
                    <a:pt x="7668" y="4267"/>
                  </a:cubicBezTo>
                  <a:cubicBezTo>
                    <a:pt x="7728" y="4267"/>
                    <a:pt x="7775" y="4303"/>
                    <a:pt x="7835" y="4339"/>
                  </a:cubicBezTo>
                  <a:lnTo>
                    <a:pt x="7859" y="4351"/>
                  </a:lnTo>
                  <a:cubicBezTo>
                    <a:pt x="7897" y="4376"/>
                    <a:pt x="7929" y="4387"/>
                    <a:pt x="7958" y="4387"/>
                  </a:cubicBezTo>
                  <a:cubicBezTo>
                    <a:pt x="8008" y="4387"/>
                    <a:pt x="8047" y="4353"/>
                    <a:pt x="8085" y="4315"/>
                  </a:cubicBezTo>
                  <a:cubicBezTo>
                    <a:pt x="8128" y="4262"/>
                    <a:pt x="8208" y="4218"/>
                    <a:pt x="8285" y="4218"/>
                  </a:cubicBezTo>
                  <a:cubicBezTo>
                    <a:pt x="8294" y="4218"/>
                    <a:pt x="8302" y="4219"/>
                    <a:pt x="8311" y="4220"/>
                  </a:cubicBezTo>
                  <a:cubicBezTo>
                    <a:pt x="8335" y="4220"/>
                    <a:pt x="8347" y="4232"/>
                    <a:pt x="8347" y="4303"/>
                  </a:cubicBezTo>
                  <a:cubicBezTo>
                    <a:pt x="8359" y="4339"/>
                    <a:pt x="8359" y="4386"/>
                    <a:pt x="8383" y="4422"/>
                  </a:cubicBezTo>
                  <a:cubicBezTo>
                    <a:pt x="8395" y="4422"/>
                    <a:pt x="8406" y="4434"/>
                    <a:pt x="8430" y="4434"/>
                  </a:cubicBezTo>
                  <a:cubicBezTo>
                    <a:pt x="8549" y="4434"/>
                    <a:pt x="8895" y="4148"/>
                    <a:pt x="9026" y="4017"/>
                  </a:cubicBezTo>
                  <a:cubicBezTo>
                    <a:pt x="9180" y="3863"/>
                    <a:pt x="9133" y="3386"/>
                    <a:pt x="9121" y="3160"/>
                  </a:cubicBezTo>
                  <a:cubicBezTo>
                    <a:pt x="9121" y="3136"/>
                    <a:pt x="9109" y="3101"/>
                    <a:pt x="9109" y="3089"/>
                  </a:cubicBezTo>
                  <a:cubicBezTo>
                    <a:pt x="9109" y="2934"/>
                    <a:pt x="8847" y="2732"/>
                    <a:pt x="8776" y="2696"/>
                  </a:cubicBezTo>
                  <a:cubicBezTo>
                    <a:pt x="8728" y="2672"/>
                    <a:pt x="8597" y="2660"/>
                    <a:pt x="8335" y="2660"/>
                  </a:cubicBezTo>
                  <a:cubicBezTo>
                    <a:pt x="8275" y="2660"/>
                    <a:pt x="8061" y="2422"/>
                    <a:pt x="8025" y="2315"/>
                  </a:cubicBezTo>
                  <a:cubicBezTo>
                    <a:pt x="8002" y="2231"/>
                    <a:pt x="7906" y="2005"/>
                    <a:pt x="7811" y="1946"/>
                  </a:cubicBezTo>
                  <a:cubicBezTo>
                    <a:pt x="7740" y="1898"/>
                    <a:pt x="7680" y="1862"/>
                    <a:pt x="7597" y="1612"/>
                  </a:cubicBezTo>
                  <a:cubicBezTo>
                    <a:pt x="7585" y="1589"/>
                    <a:pt x="7585" y="1577"/>
                    <a:pt x="7573" y="1553"/>
                  </a:cubicBezTo>
                  <a:cubicBezTo>
                    <a:pt x="7573" y="1541"/>
                    <a:pt x="7573" y="1529"/>
                    <a:pt x="7573" y="1517"/>
                  </a:cubicBezTo>
                  <a:cubicBezTo>
                    <a:pt x="7573" y="1505"/>
                    <a:pt x="7561" y="1493"/>
                    <a:pt x="7561" y="1469"/>
                  </a:cubicBezTo>
                  <a:cubicBezTo>
                    <a:pt x="7561" y="1458"/>
                    <a:pt x="7561" y="1446"/>
                    <a:pt x="7561" y="1434"/>
                  </a:cubicBezTo>
                  <a:cubicBezTo>
                    <a:pt x="7561" y="1410"/>
                    <a:pt x="7549" y="1386"/>
                    <a:pt x="7549" y="1374"/>
                  </a:cubicBezTo>
                  <a:cubicBezTo>
                    <a:pt x="7549" y="1350"/>
                    <a:pt x="7549" y="1339"/>
                    <a:pt x="7549" y="1327"/>
                  </a:cubicBezTo>
                  <a:cubicBezTo>
                    <a:pt x="7549" y="1303"/>
                    <a:pt x="7549" y="1279"/>
                    <a:pt x="7549" y="1255"/>
                  </a:cubicBezTo>
                  <a:cubicBezTo>
                    <a:pt x="7549" y="1231"/>
                    <a:pt x="7549" y="1219"/>
                    <a:pt x="7537" y="1196"/>
                  </a:cubicBezTo>
                  <a:cubicBezTo>
                    <a:pt x="7537" y="1172"/>
                    <a:pt x="7537" y="1148"/>
                    <a:pt x="7537" y="1124"/>
                  </a:cubicBezTo>
                  <a:cubicBezTo>
                    <a:pt x="7537" y="1100"/>
                    <a:pt x="7537" y="1077"/>
                    <a:pt x="7537" y="1053"/>
                  </a:cubicBezTo>
                  <a:cubicBezTo>
                    <a:pt x="7537" y="1029"/>
                    <a:pt x="7537" y="1005"/>
                    <a:pt x="7537" y="969"/>
                  </a:cubicBezTo>
                  <a:cubicBezTo>
                    <a:pt x="7537" y="946"/>
                    <a:pt x="7537" y="922"/>
                    <a:pt x="7537" y="898"/>
                  </a:cubicBezTo>
                  <a:cubicBezTo>
                    <a:pt x="7537" y="874"/>
                    <a:pt x="7537" y="838"/>
                    <a:pt x="7537" y="815"/>
                  </a:cubicBezTo>
                  <a:cubicBezTo>
                    <a:pt x="7537" y="791"/>
                    <a:pt x="7537" y="755"/>
                    <a:pt x="7537" y="731"/>
                  </a:cubicBezTo>
                  <a:cubicBezTo>
                    <a:pt x="7537" y="707"/>
                    <a:pt x="7537" y="684"/>
                    <a:pt x="7549" y="660"/>
                  </a:cubicBezTo>
                  <a:cubicBezTo>
                    <a:pt x="7675" y="651"/>
                    <a:pt x="7820" y="643"/>
                    <a:pt x="7923" y="643"/>
                  </a:cubicBezTo>
                  <a:cubicBezTo>
                    <a:pt x="7965" y="643"/>
                    <a:pt x="8001" y="644"/>
                    <a:pt x="8025" y="648"/>
                  </a:cubicBezTo>
                  <a:cubicBezTo>
                    <a:pt x="8049" y="660"/>
                    <a:pt x="8073" y="660"/>
                    <a:pt x="8109" y="660"/>
                  </a:cubicBezTo>
                  <a:cubicBezTo>
                    <a:pt x="8264" y="684"/>
                    <a:pt x="8430" y="707"/>
                    <a:pt x="8537" y="1065"/>
                  </a:cubicBezTo>
                  <a:cubicBezTo>
                    <a:pt x="8668" y="1517"/>
                    <a:pt x="8740" y="1791"/>
                    <a:pt x="8740" y="1791"/>
                  </a:cubicBezTo>
                  <a:cubicBezTo>
                    <a:pt x="8740" y="1815"/>
                    <a:pt x="8764" y="1827"/>
                    <a:pt x="8776" y="1827"/>
                  </a:cubicBezTo>
                  <a:cubicBezTo>
                    <a:pt x="8799" y="1827"/>
                    <a:pt x="8823" y="1815"/>
                    <a:pt x="8823" y="1791"/>
                  </a:cubicBezTo>
                  <a:cubicBezTo>
                    <a:pt x="8871" y="1529"/>
                    <a:pt x="8942" y="1231"/>
                    <a:pt x="8966" y="1196"/>
                  </a:cubicBezTo>
                  <a:cubicBezTo>
                    <a:pt x="8966" y="1196"/>
                    <a:pt x="8990" y="1172"/>
                    <a:pt x="9014" y="1160"/>
                  </a:cubicBezTo>
                  <a:cubicBezTo>
                    <a:pt x="9085" y="1100"/>
                    <a:pt x="9157" y="1041"/>
                    <a:pt x="9168" y="981"/>
                  </a:cubicBezTo>
                  <a:cubicBezTo>
                    <a:pt x="9180" y="922"/>
                    <a:pt x="9228" y="767"/>
                    <a:pt x="9276" y="672"/>
                  </a:cubicBezTo>
                  <a:cubicBezTo>
                    <a:pt x="9359" y="505"/>
                    <a:pt x="9454" y="410"/>
                    <a:pt x="9538" y="398"/>
                  </a:cubicBezTo>
                  <a:cubicBezTo>
                    <a:pt x="9561" y="398"/>
                    <a:pt x="9597" y="386"/>
                    <a:pt x="9692" y="386"/>
                  </a:cubicBezTo>
                  <a:close/>
                  <a:moveTo>
                    <a:pt x="11740" y="1160"/>
                  </a:moveTo>
                  <a:cubicBezTo>
                    <a:pt x="11752" y="1160"/>
                    <a:pt x="11764" y="1172"/>
                    <a:pt x="11764" y="1172"/>
                  </a:cubicBezTo>
                  <a:cubicBezTo>
                    <a:pt x="11776" y="1184"/>
                    <a:pt x="11800" y="1255"/>
                    <a:pt x="11812" y="1315"/>
                  </a:cubicBezTo>
                  <a:cubicBezTo>
                    <a:pt x="11835" y="1398"/>
                    <a:pt x="11859" y="1505"/>
                    <a:pt x="11907" y="1600"/>
                  </a:cubicBezTo>
                  <a:cubicBezTo>
                    <a:pt x="11990" y="1755"/>
                    <a:pt x="12145" y="1981"/>
                    <a:pt x="12574" y="2291"/>
                  </a:cubicBezTo>
                  <a:cubicBezTo>
                    <a:pt x="12728" y="2386"/>
                    <a:pt x="12847" y="2470"/>
                    <a:pt x="12955" y="2541"/>
                  </a:cubicBezTo>
                  <a:cubicBezTo>
                    <a:pt x="13121" y="2660"/>
                    <a:pt x="13228" y="2732"/>
                    <a:pt x="13276" y="2779"/>
                  </a:cubicBezTo>
                  <a:cubicBezTo>
                    <a:pt x="13336" y="2851"/>
                    <a:pt x="13383" y="2946"/>
                    <a:pt x="13431" y="3065"/>
                  </a:cubicBezTo>
                  <a:cubicBezTo>
                    <a:pt x="13467" y="3172"/>
                    <a:pt x="13598" y="3232"/>
                    <a:pt x="13776" y="3303"/>
                  </a:cubicBezTo>
                  <a:cubicBezTo>
                    <a:pt x="13967" y="3386"/>
                    <a:pt x="14717" y="3613"/>
                    <a:pt x="14883" y="3648"/>
                  </a:cubicBezTo>
                  <a:cubicBezTo>
                    <a:pt x="14907" y="3660"/>
                    <a:pt x="14931" y="3660"/>
                    <a:pt x="14955" y="3672"/>
                  </a:cubicBezTo>
                  <a:cubicBezTo>
                    <a:pt x="15038" y="3684"/>
                    <a:pt x="15038" y="3684"/>
                    <a:pt x="15205" y="3863"/>
                  </a:cubicBezTo>
                  <a:cubicBezTo>
                    <a:pt x="15419" y="4089"/>
                    <a:pt x="16169" y="4601"/>
                    <a:pt x="16443" y="4756"/>
                  </a:cubicBezTo>
                  <a:cubicBezTo>
                    <a:pt x="16741" y="4922"/>
                    <a:pt x="16919" y="4946"/>
                    <a:pt x="16979" y="4946"/>
                  </a:cubicBezTo>
                  <a:cubicBezTo>
                    <a:pt x="17003" y="4946"/>
                    <a:pt x="17015" y="4970"/>
                    <a:pt x="17038" y="4994"/>
                  </a:cubicBezTo>
                  <a:cubicBezTo>
                    <a:pt x="17062" y="5018"/>
                    <a:pt x="17098" y="5053"/>
                    <a:pt x="17134" y="5077"/>
                  </a:cubicBezTo>
                  <a:cubicBezTo>
                    <a:pt x="17336" y="5220"/>
                    <a:pt x="17539" y="5291"/>
                    <a:pt x="17717" y="5291"/>
                  </a:cubicBezTo>
                  <a:cubicBezTo>
                    <a:pt x="17908" y="5291"/>
                    <a:pt x="17931" y="5351"/>
                    <a:pt x="17955" y="5434"/>
                  </a:cubicBezTo>
                  <a:cubicBezTo>
                    <a:pt x="17967" y="5446"/>
                    <a:pt x="17967" y="5458"/>
                    <a:pt x="17967" y="5470"/>
                  </a:cubicBezTo>
                  <a:cubicBezTo>
                    <a:pt x="17991" y="5518"/>
                    <a:pt x="18027" y="5589"/>
                    <a:pt x="18074" y="5660"/>
                  </a:cubicBezTo>
                  <a:cubicBezTo>
                    <a:pt x="18122" y="5768"/>
                    <a:pt x="18193" y="5899"/>
                    <a:pt x="18205" y="5946"/>
                  </a:cubicBezTo>
                  <a:cubicBezTo>
                    <a:pt x="18217" y="6018"/>
                    <a:pt x="18193" y="6125"/>
                    <a:pt x="18181" y="6149"/>
                  </a:cubicBezTo>
                  <a:cubicBezTo>
                    <a:pt x="18170" y="6149"/>
                    <a:pt x="17836" y="6518"/>
                    <a:pt x="17812" y="6672"/>
                  </a:cubicBezTo>
                  <a:lnTo>
                    <a:pt x="17800" y="6696"/>
                  </a:lnTo>
                  <a:cubicBezTo>
                    <a:pt x="17777" y="6815"/>
                    <a:pt x="17753" y="6923"/>
                    <a:pt x="17670" y="6970"/>
                  </a:cubicBezTo>
                  <a:cubicBezTo>
                    <a:pt x="17622" y="6994"/>
                    <a:pt x="17586" y="6994"/>
                    <a:pt x="17550" y="7006"/>
                  </a:cubicBezTo>
                  <a:cubicBezTo>
                    <a:pt x="17491" y="7018"/>
                    <a:pt x="17419" y="7030"/>
                    <a:pt x="17384" y="7125"/>
                  </a:cubicBezTo>
                  <a:cubicBezTo>
                    <a:pt x="17372" y="7149"/>
                    <a:pt x="17360" y="7173"/>
                    <a:pt x="17348" y="7196"/>
                  </a:cubicBezTo>
                  <a:cubicBezTo>
                    <a:pt x="17312" y="7268"/>
                    <a:pt x="17253" y="7375"/>
                    <a:pt x="17241" y="7601"/>
                  </a:cubicBezTo>
                  <a:lnTo>
                    <a:pt x="17229" y="7685"/>
                  </a:lnTo>
                  <a:cubicBezTo>
                    <a:pt x="17217" y="7839"/>
                    <a:pt x="17217" y="7923"/>
                    <a:pt x="17181" y="7994"/>
                  </a:cubicBezTo>
                  <a:cubicBezTo>
                    <a:pt x="17181" y="7994"/>
                    <a:pt x="17181" y="7982"/>
                    <a:pt x="17181" y="7982"/>
                  </a:cubicBezTo>
                  <a:cubicBezTo>
                    <a:pt x="17169" y="7958"/>
                    <a:pt x="17158" y="7946"/>
                    <a:pt x="17146" y="7923"/>
                  </a:cubicBezTo>
                  <a:cubicBezTo>
                    <a:pt x="17146" y="7923"/>
                    <a:pt x="17146" y="7911"/>
                    <a:pt x="17134" y="7911"/>
                  </a:cubicBezTo>
                  <a:cubicBezTo>
                    <a:pt x="17122" y="7887"/>
                    <a:pt x="17110" y="7863"/>
                    <a:pt x="17098" y="7851"/>
                  </a:cubicBezTo>
                  <a:cubicBezTo>
                    <a:pt x="17062" y="7804"/>
                    <a:pt x="16967" y="7732"/>
                    <a:pt x="16872" y="7649"/>
                  </a:cubicBezTo>
                  <a:cubicBezTo>
                    <a:pt x="16812" y="7613"/>
                    <a:pt x="16741" y="7554"/>
                    <a:pt x="16681" y="7518"/>
                  </a:cubicBezTo>
                  <a:cubicBezTo>
                    <a:pt x="16634" y="7470"/>
                    <a:pt x="16586" y="7434"/>
                    <a:pt x="16538" y="7411"/>
                  </a:cubicBezTo>
                  <a:cubicBezTo>
                    <a:pt x="16443" y="7327"/>
                    <a:pt x="16324" y="7232"/>
                    <a:pt x="16241" y="7149"/>
                  </a:cubicBezTo>
                  <a:cubicBezTo>
                    <a:pt x="16074" y="7006"/>
                    <a:pt x="16038" y="6982"/>
                    <a:pt x="16003" y="6982"/>
                  </a:cubicBezTo>
                  <a:cubicBezTo>
                    <a:pt x="15860" y="6982"/>
                    <a:pt x="15741" y="6958"/>
                    <a:pt x="15705" y="6911"/>
                  </a:cubicBezTo>
                  <a:cubicBezTo>
                    <a:pt x="15669" y="6875"/>
                    <a:pt x="15598" y="6780"/>
                    <a:pt x="15514" y="6684"/>
                  </a:cubicBezTo>
                  <a:cubicBezTo>
                    <a:pt x="15503" y="6672"/>
                    <a:pt x="15491" y="6661"/>
                    <a:pt x="15491" y="6649"/>
                  </a:cubicBezTo>
                  <a:cubicBezTo>
                    <a:pt x="15395" y="6542"/>
                    <a:pt x="15324" y="6446"/>
                    <a:pt x="15264" y="6387"/>
                  </a:cubicBezTo>
                  <a:cubicBezTo>
                    <a:pt x="15241" y="6351"/>
                    <a:pt x="15217" y="6327"/>
                    <a:pt x="15205" y="6315"/>
                  </a:cubicBezTo>
                  <a:cubicBezTo>
                    <a:pt x="15181" y="6291"/>
                    <a:pt x="15122" y="6280"/>
                    <a:pt x="15038" y="6244"/>
                  </a:cubicBezTo>
                  <a:cubicBezTo>
                    <a:pt x="14955" y="6220"/>
                    <a:pt x="14836" y="6184"/>
                    <a:pt x="14812" y="6137"/>
                  </a:cubicBezTo>
                  <a:cubicBezTo>
                    <a:pt x="14776" y="6089"/>
                    <a:pt x="14693" y="5922"/>
                    <a:pt x="14633" y="5780"/>
                  </a:cubicBezTo>
                  <a:cubicBezTo>
                    <a:pt x="14562" y="5625"/>
                    <a:pt x="14526" y="5553"/>
                    <a:pt x="14502" y="5518"/>
                  </a:cubicBezTo>
                  <a:cubicBezTo>
                    <a:pt x="14502" y="5518"/>
                    <a:pt x="14502" y="5506"/>
                    <a:pt x="14502" y="5506"/>
                  </a:cubicBezTo>
                  <a:cubicBezTo>
                    <a:pt x="14467" y="5458"/>
                    <a:pt x="13895" y="5065"/>
                    <a:pt x="13621" y="4875"/>
                  </a:cubicBezTo>
                  <a:cubicBezTo>
                    <a:pt x="13550" y="4827"/>
                    <a:pt x="13502" y="4791"/>
                    <a:pt x="13479" y="4779"/>
                  </a:cubicBezTo>
                  <a:cubicBezTo>
                    <a:pt x="13300" y="4660"/>
                    <a:pt x="12788" y="4279"/>
                    <a:pt x="12752" y="4220"/>
                  </a:cubicBezTo>
                  <a:cubicBezTo>
                    <a:pt x="12752" y="4208"/>
                    <a:pt x="12740" y="4184"/>
                    <a:pt x="12740" y="4172"/>
                  </a:cubicBezTo>
                  <a:cubicBezTo>
                    <a:pt x="12728" y="4101"/>
                    <a:pt x="12705" y="4005"/>
                    <a:pt x="12490" y="3910"/>
                  </a:cubicBezTo>
                  <a:cubicBezTo>
                    <a:pt x="12466" y="3898"/>
                    <a:pt x="12431" y="3886"/>
                    <a:pt x="12407" y="3863"/>
                  </a:cubicBezTo>
                  <a:lnTo>
                    <a:pt x="12395" y="3863"/>
                  </a:lnTo>
                  <a:cubicBezTo>
                    <a:pt x="12371" y="3851"/>
                    <a:pt x="12336" y="3839"/>
                    <a:pt x="12312" y="3827"/>
                  </a:cubicBezTo>
                  <a:cubicBezTo>
                    <a:pt x="12300" y="3827"/>
                    <a:pt x="12300" y="3827"/>
                    <a:pt x="12288" y="3815"/>
                  </a:cubicBezTo>
                  <a:cubicBezTo>
                    <a:pt x="12264" y="3803"/>
                    <a:pt x="12228" y="3791"/>
                    <a:pt x="12205" y="3779"/>
                  </a:cubicBezTo>
                  <a:lnTo>
                    <a:pt x="12193" y="3779"/>
                  </a:lnTo>
                  <a:cubicBezTo>
                    <a:pt x="12169" y="3767"/>
                    <a:pt x="12133" y="3755"/>
                    <a:pt x="12097" y="3744"/>
                  </a:cubicBezTo>
                  <a:cubicBezTo>
                    <a:pt x="12062" y="3732"/>
                    <a:pt x="12038" y="3720"/>
                    <a:pt x="12002" y="3708"/>
                  </a:cubicBezTo>
                  <a:cubicBezTo>
                    <a:pt x="12002" y="3708"/>
                    <a:pt x="12002" y="3696"/>
                    <a:pt x="11990" y="3696"/>
                  </a:cubicBezTo>
                  <a:cubicBezTo>
                    <a:pt x="11966" y="3684"/>
                    <a:pt x="11943" y="3672"/>
                    <a:pt x="11919" y="3672"/>
                  </a:cubicBezTo>
                  <a:lnTo>
                    <a:pt x="11907" y="3672"/>
                  </a:lnTo>
                  <a:cubicBezTo>
                    <a:pt x="11859" y="3648"/>
                    <a:pt x="11824" y="3625"/>
                    <a:pt x="11788" y="3625"/>
                  </a:cubicBezTo>
                  <a:lnTo>
                    <a:pt x="11740" y="1160"/>
                  </a:lnTo>
                  <a:close/>
                  <a:moveTo>
                    <a:pt x="7459" y="6731"/>
                  </a:moveTo>
                  <a:cubicBezTo>
                    <a:pt x="7465" y="6731"/>
                    <a:pt x="7472" y="6731"/>
                    <a:pt x="7478" y="6732"/>
                  </a:cubicBezTo>
                  <a:cubicBezTo>
                    <a:pt x="7525" y="6744"/>
                    <a:pt x="7573" y="6768"/>
                    <a:pt x="7633" y="6792"/>
                  </a:cubicBezTo>
                  <a:cubicBezTo>
                    <a:pt x="7656" y="6803"/>
                    <a:pt x="7680" y="6815"/>
                    <a:pt x="7692" y="6827"/>
                  </a:cubicBezTo>
                  <a:cubicBezTo>
                    <a:pt x="7787" y="6863"/>
                    <a:pt x="7859" y="6899"/>
                    <a:pt x="7942" y="6923"/>
                  </a:cubicBezTo>
                  <a:cubicBezTo>
                    <a:pt x="8109" y="6981"/>
                    <a:pt x="8396" y="7024"/>
                    <a:pt x="8612" y="7024"/>
                  </a:cubicBezTo>
                  <a:cubicBezTo>
                    <a:pt x="8659" y="7024"/>
                    <a:pt x="8702" y="7022"/>
                    <a:pt x="8740" y="7018"/>
                  </a:cubicBezTo>
                  <a:lnTo>
                    <a:pt x="8776" y="7018"/>
                  </a:lnTo>
                  <a:cubicBezTo>
                    <a:pt x="8776" y="7018"/>
                    <a:pt x="8776" y="7030"/>
                    <a:pt x="8776" y="7030"/>
                  </a:cubicBezTo>
                  <a:cubicBezTo>
                    <a:pt x="8776" y="7053"/>
                    <a:pt x="8776" y="7077"/>
                    <a:pt x="8776" y="7113"/>
                  </a:cubicBezTo>
                  <a:cubicBezTo>
                    <a:pt x="8776" y="7161"/>
                    <a:pt x="8776" y="7220"/>
                    <a:pt x="8776" y="7280"/>
                  </a:cubicBezTo>
                  <a:cubicBezTo>
                    <a:pt x="8776" y="7434"/>
                    <a:pt x="8549" y="7542"/>
                    <a:pt x="8466" y="7589"/>
                  </a:cubicBezTo>
                  <a:cubicBezTo>
                    <a:pt x="8359" y="7649"/>
                    <a:pt x="8359" y="7827"/>
                    <a:pt x="8371" y="7911"/>
                  </a:cubicBezTo>
                  <a:lnTo>
                    <a:pt x="8371" y="7946"/>
                  </a:lnTo>
                  <a:cubicBezTo>
                    <a:pt x="8371" y="7958"/>
                    <a:pt x="8359" y="8006"/>
                    <a:pt x="8335" y="8054"/>
                  </a:cubicBezTo>
                  <a:cubicBezTo>
                    <a:pt x="8311" y="8149"/>
                    <a:pt x="8264" y="8268"/>
                    <a:pt x="8240" y="8304"/>
                  </a:cubicBezTo>
                  <a:cubicBezTo>
                    <a:pt x="8240" y="8304"/>
                    <a:pt x="8145" y="8423"/>
                    <a:pt x="8073" y="8542"/>
                  </a:cubicBezTo>
                  <a:cubicBezTo>
                    <a:pt x="8037" y="8613"/>
                    <a:pt x="8002" y="8697"/>
                    <a:pt x="8002" y="8756"/>
                  </a:cubicBezTo>
                  <a:cubicBezTo>
                    <a:pt x="7990" y="8828"/>
                    <a:pt x="8002" y="8958"/>
                    <a:pt x="8014" y="9066"/>
                  </a:cubicBezTo>
                  <a:cubicBezTo>
                    <a:pt x="8014" y="9137"/>
                    <a:pt x="8025" y="9209"/>
                    <a:pt x="8025" y="9232"/>
                  </a:cubicBezTo>
                  <a:cubicBezTo>
                    <a:pt x="8025" y="9244"/>
                    <a:pt x="8025" y="9256"/>
                    <a:pt x="8014" y="9268"/>
                  </a:cubicBezTo>
                  <a:cubicBezTo>
                    <a:pt x="8014" y="9268"/>
                    <a:pt x="8014" y="9280"/>
                    <a:pt x="8014" y="9280"/>
                  </a:cubicBezTo>
                  <a:cubicBezTo>
                    <a:pt x="8002" y="9292"/>
                    <a:pt x="8002" y="9304"/>
                    <a:pt x="7990" y="9316"/>
                  </a:cubicBezTo>
                  <a:lnTo>
                    <a:pt x="7978" y="9316"/>
                  </a:lnTo>
                  <a:cubicBezTo>
                    <a:pt x="7978" y="9328"/>
                    <a:pt x="7966" y="9339"/>
                    <a:pt x="7954" y="9339"/>
                  </a:cubicBezTo>
                  <a:cubicBezTo>
                    <a:pt x="7954" y="9339"/>
                    <a:pt x="7954" y="9351"/>
                    <a:pt x="7954" y="9351"/>
                  </a:cubicBezTo>
                  <a:cubicBezTo>
                    <a:pt x="7942" y="9351"/>
                    <a:pt x="7918" y="9363"/>
                    <a:pt x="7906" y="9375"/>
                  </a:cubicBezTo>
                  <a:cubicBezTo>
                    <a:pt x="7906" y="9375"/>
                    <a:pt x="7906" y="9375"/>
                    <a:pt x="7894" y="9363"/>
                  </a:cubicBezTo>
                  <a:cubicBezTo>
                    <a:pt x="7871" y="9339"/>
                    <a:pt x="7823" y="9316"/>
                    <a:pt x="7764" y="9316"/>
                  </a:cubicBezTo>
                  <a:cubicBezTo>
                    <a:pt x="7740" y="9316"/>
                    <a:pt x="7716" y="9316"/>
                    <a:pt x="7692" y="9328"/>
                  </a:cubicBezTo>
                  <a:cubicBezTo>
                    <a:pt x="7633" y="9351"/>
                    <a:pt x="7549" y="9399"/>
                    <a:pt x="7478" y="9447"/>
                  </a:cubicBezTo>
                  <a:cubicBezTo>
                    <a:pt x="7418" y="9482"/>
                    <a:pt x="7335" y="9542"/>
                    <a:pt x="7311" y="9542"/>
                  </a:cubicBezTo>
                  <a:cubicBezTo>
                    <a:pt x="7263" y="9542"/>
                    <a:pt x="7061" y="9423"/>
                    <a:pt x="7025" y="9339"/>
                  </a:cubicBezTo>
                  <a:cubicBezTo>
                    <a:pt x="6978" y="9256"/>
                    <a:pt x="6751" y="8768"/>
                    <a:pt x="6692" y="8649"/>
                  </a:cubicBezTo>
                  <a:cubicBezTo>
                    <a:pt x="6787" y="8518"/>
                    <a:pt x="7025" y="8173"/>
                    <a:pt x="6966" y="8042"/>
                  </a:cubicBezTo>
                  <a:cubicBezTo>
                    <a:pt x="6942" y="8018"/>
                    <a:pt x="6930" y="7982"/>
                    <a:pt x="6918" y="7958"/>
                  </a:cubicBezTo>
                  <a:cubicBezTo>
                    <a:pt x="6906" y="7935"/>
                    <a:pt x="6894" y="7923"/>
                    <a:pt x="6882" y="7899"/>
                  </a:cubicBezTo>
                  <a:cubicBezTo>
                    <a:pt x="6859" y="7863"/>
                    <a:pt x="6847" y="7827"/>
                    <a:pt x="6847" y="7792"/>
                  </a:cubicBezTo>
                  <a:cubicBezTo>
                    <a:pt x="6847" y="7780"/>
                    <a:pt x="6847" y="7768"/>
                    <a:pt x="6847" y="7756"/>
                  </a:cubicBezTo>
                  <a:cubicBezTo>
                    <a:pt x="6847" y="7696"/>
                    <a:pt x="6847" y="7625"/>
                    <a:pt x="6799" y="7565"/>
                  </a:cubicBezTo>
                  <a:cubicBezTo>
                    <a:pt x="6775" y="7530"/>
                    <a:pt x="6751" y="7506"/>
                    <a:pt x="6716" y="7482"/>
                  </a:cubicBezTo>
                  <a:cubicBezTo>
                    <a:pt x="6668" y="7434"/>
                    <a:pt x="6597" y="7375"/>
                    <a:pt x="6597" y="7327"/>
                  </a:cubicBezTo>
                  <a:cubicBezTo>
                    <a:pt x="6597" y="7315"/>
                    <a:pt x="6597" y="7304"/>
                    <a:pt x="6597" y="7292"/>
                  </a:cubicBezTo>
                  <a:cubicBezTo>
                    <a:pt x="6597" y="7280"/>
                    <a:pt x="6597" y="7256"/>
                    <a:pt x="6597" y="7232"/>
                  </a:cubicBezTo>
                  <a:cubicBezTo>
                    <a:pt x="6597" y="7196"/>
                    <a:pt x="6597" y="7161"/>
                    <a:pt x="6597" y="7113"/>
                  </a:cubicBezTo>
                  <a:cubicBezTo>
                    <a:pt x="6597" y="7089"/>
                    <a:pt x="6597" y="7065"/>
                    <a:pt x="6597" y="7042"/>
                  </a:cubicBezTo>
                  <a:cubicBezTo>
                    <a:pt x="6609" y="7042"/>
                    <a:pt x="6621" y="7053"/>
                    <a:pt x="6632" y="7053"/>
                  </a:cubicBezTo>
                  <a:cubicBezTo>
                    <a:pt x="6644" y="7053"/>
                    <a:pt x="6656" y="7053"/>
                    <a:pt x="6656" y="7065"/>
                  </a:cubicBezTo>
                  <a:cubicBezTo>
                    <a:pt x="6692" y="7065"/>
                    <a:pt x="6728" y="7077"/>
                    <a:pt x="6751" y="7077"/>
                  </a:cubicBezTo>
                  <a:lnTo>
                    <a:pt x="6823" y="7077"/>
                  </a:lnTo>
                  <a:cubicBezTo>
                    <a:pt x="6894" y="7077"/>
                    <a:pt x="6930" y="7053"/>
                    <a:pt x="6978" y="7006"/>
                  </a:cubicBezTo>
                  <a:cubicBezTo>
                    <a:pt x="7002" y="6994"/>
                    <a:pt x="7025" y="6982"/>
                    <a:pt x="7049" y="6958"/>
                  </a:cubicBezTo>
                  <a:cubicBezTo>
                    <a:pt x="7073" y="6946"/>
                    <a:pt x="7097" y="6923"/>
                    <a:pt x="7121" y="6899"/>
                  </a:cubicBezTo>
                  <a:cubicBezTo>
                    <a:pt x="7222" y="6831"/>
                    <a:pt x="7345" y="6731"/>
                    <a:pt x="7459" y="6731"/>
                  </a:cubicBezTo>
                  <a:close/>
                  <a:moveTo>
                    <a:pt x="11788" y="3720"/>
                  </a:moveTo>
                  <a:cubicBezTo>
                    <a:pt x="11812" y="3732"/>
                    <a:pt x="11847" y="3732"/>
                    <a:pt x="11871" y="3744"/>
                  </a:cubicBezTo>
                  <a:cubicBezTo>
                    <a:pt x="11883" y="3755"/>
                    <a:pt x="11895" y="3755"/>
                    <a:pt x="11907" y="3767"/>
                  </a:cubicBezTo>
                  <a:lnTo>
                    <a:pt x="11931" y="3767"/>
                  </a:lnTo>
                  <a:cubicBezTo>
                    <a:pt x="11955" y="3779"/>
                    <a:pt x="11978" y="3791"/>
                    <a:pt x="12002" y="3803"/>
                  </a:cubicBezTo>
                  <a:lnTo>
                    <a:pt x="12014" y="3803"/>
                  </a:lnTo>
                  <a:cubicBezTo>
                    <a:pt x="12038" y="3815"/>
                    <a:pt x="12062" y="3827"/>
                    <a:pt x="12085" y="3839"/>
                  </a:cubicBezTo>
                  <a:lnTo>
                    <a:pt x="12097" y="3839"/>
                  </a:lnTo>
                  <a:cubicBezTo>
                    <a:pt x="12133" y="3851"/>
                    <a:pt x="12157" y="3863"/>
                    <a:pt x="12181" y="3875"/>
                  </a:cubicBezTo>
                  <a:lnTo>
                    <a:pt x="12193" y="3875"/>
                  </a:lnTo>
                  <a:cubicBezTo>
                    <a:pt x="12228" y="3886"/>
                    <a:pt x="12252" y="3898"/>
                    <a:pt x="12276" y="3910"/>
                  </a:cubicBezTo>
                  <a:lnTo>
                    <a:pt x="12288" y="3910"/>
                  </a:lnTo>
                  <a:cubicBezTo>
                    <a:pt x="12312" y="3922"/>
                    <a:pt x="12336" y="3934"/>
                    <a:pt x="12359" y="3946"/>
                  </a:cubicBezTo>
                  <a:cubicBezTo>
                    <a:pt x="12371" y="3946"/>
                    <a:pt x="12371" y="3958"/>
                    <a:pt x="12383" y="3958"/>
                  </a:cubicBezTo>
                  <a:cubicBezTo>
                    <a:pt x="12407" y="3970"/>
                    <a:pt x="12431" y="3982"/>
                    <a:pt x="12455" y="3982"/>
                  </a:cubicBezTo>
                  <a:cubicBezTo>
                    <a:pt x="12597" y="4053"/>
                    <a:pt x="12633" y="4113"/>
                    <a:pt x="12645" y="4172"/>
                  </a:cubicBezTo>
                  <a:cubicBezTo>
                    <a:pt x="12645" y="4172"/>
                    <a:pt x="12657" y="4184"/>
                    <a:pt x="12657" y="4196"/>
                  </a:cubicBezTo>
                  <a:cubicBezTo>
                    <a:pt x="12657" y="4220"/>
                    <a:pt x="12669" y="4244"/>
                    <a:pt x="12681" y="4267"/>
                  </a:cubicBezTo>
                  <a:cubicBezTo>
                    <a:pt x="12728" y="4351"/>
                    <a:pt x="13300" y="4767"/>
                    <a:pt x="13431" y="4851"/>
                  </a:cubicBezTo>
                  <a:cubicBezTo>
                    <a:pt x="13609" y="4970"/>
                    <a:pt x="14383" y="5518"/>
                    <a:pt x="14431" y="5565"/>
                  </a:cubicBezTo>
                  <a:cubicBezTo>
                    <a:pt x="14431" y="5565"/>
                    <a:pt x="14443" y="5577"/>
                    <a:pt x="14443" y="5601"/>
                  </a:cubicBezTo>
                  <a:cubicBezTo>
                    <a:pt x="14467" y="5649"/>
                    <a:pt x="14514" y="5744"/>
                    <a:pt x="14550" y="5827"/>
                  </a:cubicBezTo>
                  <a:cubicBezTo>
                    <a:pt x="14610" y="5958"/>
                    <a:pt x="14681" y="6101"/>
                    <a:pt x="14717" y="6172"/>
                  </a:cubicBezTo>
                  <a:cubicBezTo>
                    <a:pt x="14729" y="6184"/>
                    <a:pt x="14729" y="6184"/>
                    <a:pt x="14729" y="6196"/>
                  </a:cubicBezTo>
                  <a:cubicBezTo>
                    <a:pt x="14788" y="6268"/>
                    <a:pt x="14907" y="6303"/>
                    <a:pt x="15014" y="6339"/>
                  </a:cubicBezTo>
                  <a:cubicBezTo>
                    <a:pt x="15062" y="6351"/>
                    <a:pt x="15133" y="6375"/>
                    <a:pt x="15145" y="6387"/>
                  </a:cubicBezTo>
                  <a:cubicBezTo>
                    <a:pt x="15145" y="6387"/>
                    <a:pt x="15157" y="6399"/>
                    <a:pt x="15157" y="6399"/>
                  </a:cubicBezTo>
                  <a:cubicBezTo>
                    <a:pt x="15169" y="6411"/>
                    <a:pt x="15193" y="6434"/>
                    <a:pt x="15205" y="6458"/>
                  </a:cubicBezTo>
                  <a:cubicBezTo>
                    <a:pt x="15241" y="6494"/>
                    <a:pt x="15276" y="6542"/>
                    <a:pt x="15312" y="6577"/>
                  </a:cubicBezTo>
                  <a:cubicBezTo>
                    <a:pt x="15324" y="6589"/>
                    <a:pt x="15324" y="6601"/>
                    <a:pt x="15336" y="6613"/>
                  </a:cubicBezTo>
                  <a:cubicBezTo>
                    <a:pt x="15360" y="6649"/>
                    <a:pt x="15395" y="6672"/>
                    <a:pt x="15419" y="6708"/>
                  </a:cubicBezTo>
                  <a:cubicBezTo>
                    <a:pt x="15514" y="6827"/>
                    <a:pt x="15598" y="6934"/>
                    <a:pt x="15634" y="6970"/>
                  </a:cubicBezTo>
                  <a:cubicBezTo>
                    <a:pt x="15717" y="7065"/>
                    <a:pt x="15907" y="7077"/>
                    <a:pt x="16003" y="7077"/>
                  </a:cubicBezTo>
                  <a:cubicBezTo>
                    <a:pt x="16015" y="7077"/>
                    <a:pt x="16098" y="7161"/>
                    <a:pt x="16181" y="7220"/>
                  </a:cubicBezTo>
                  <a:cubicBezTo>
                    <a:pt x="16265" y="7304"/>
                    <a:pt x="16384" y="7399"/>
                    <a:pt x="16479" y="7482"/>
                  </a:cubicBezTo>
                  <a:cubicBezTo>
                    <a:pt x="16527" y="7518"/>
                    <a:pt x="16574" y="7554"/>
                    <a:pt x="16622" y="7589"/>
                  </a:cubicBezTo>
                  <a:cubicBezTo>
                    <a:pt x="16788" y="7708"/>
                    <a:pt x="16967" y="7839"/>
                    <a:pt x="17038" y="7911"/>
                  </a:cubicBezTo>
                  <a:cubicBezTo>
                    <a:pt x="17038" y="7923"/>
                    <a:pt x="17050" y="7935"/>
                    <a:pt x="17062" y="7946"/>
                  </a:cubicBezTo>
                  <a:cubicBezTo>
                    <a:pt x="17062" y="7946"/>
                    <a:pt x="17062" y="7958"/>
                    <a:pt x="17062" y="7958"/>
                  </a:cubicBezTo>
                  <a:cubicBezTo>
                    <a:pt x="17074" y="7970"/>
                    <a:pt x="17074" y="7982"/>
                    <a:pt x="17086" y="7994"/>
                  </a:cubicBezTo>
                  <a:cubicBezTo>
                    <a:pt x="17086" y="7994"/>
                    <a:pt x="17086" y="8006"/>
                    <a:pt x="17098" y="8006"/>
                  </a:cubicBezTo>
                  <a:cubicBezTo>
                    <a:pt x="17098" y="8018"/>
                    <a:pt x="17098" y="8030"/>
                    <a:pt x="17110" y="8042"/>
                  </a:cubicBezTo>
                  <a:cubicBezTo>
                    <a:pt x="17110" y="8054"/>
                    <a:pt x="17110" y="8054"/>
                    <a:pt x="17122" y="8066"/>
                  </a:cubicBezTo>
                  <a:cubicBezTo>
                    <a:pt x="17122" y="8077"/>
                    <a:pt x="17122" y="8089"/>
                    <a:pt x="17134" y="8089"/>
                  </a:cubicBezTo>
                  <a:cubicBezTo>
                    <a:pt x="17122" y="8101"/>
                    <a:pt x="17122" y="8101"/>
                    <a:pt x="17122" y="8113"/>
                  </a:cubicBezTo>
                  <a:cubicBezTo>
                    <a:pt x="17062" y="8173"/>
                    <a:pt x="16967" y="8244"/>
                    <a:pt x="16884" y="8304"/>
                  </a:cubicBezTo>
                  <a:cubicBezTo>
                    <a:pt x="16812" y="8363"/>
                    <a:pt x="16753" y="8411"/>
                    <a:pt x="16729" y="8447"/>
                  </a:cubicBezTo>
                  <a:cubicBezTo>
                    <a:pt x="16717" y="8458"/>
                    <a:pt x="16705" y="8470"/>
                    <a:pt x="16693" y="8482"/>
                  </a:cubicBezTo>
                  <a:cubicBezTo>
                    <a:pt x="16669" y="8518"/>
                    <a:pt x="16634" y="8577"/>
                    <a:pt x="16646" y="8637"/>
                  </a:cubicBezTo>
                  <a:cubicBezTo>
                    <a:pt x="16622" y="8649"/>
                    <a:pt x="16610" y="8661"/>
                    <a:pt x="16598" y="8673"/>
                  </a:cubicBezTo>
                  <a:cubicBezTo>
                    <a:pt x="16550" y="8708"/>
                    <a:pt x="16538" y="8720"/>
                    <a:pt x="16527" y="8732"/>
                  </a:cubicBezTo>
                  <a:cubicBezTo>
                    <a:pt x="16527" y="8732"/>
                    <a:pt x="16527" y="8744"/>
                    <a:pt x="16527" y="8744"/>
                  </a:cubicBezTo>
                  <a:cubicBezTo>
                    <a:pt x="16515" y="8756"/>
                    <a:pt x="16515" y="8756"/>
                    <a:pt x="16515" y="8756"/>
                  </a:cubicBezTo>
                  <a:cubicBezTo>
                    <a:pt x="16515" y="8768"/>
                    <a:pt x="16515" y="8768"/>
                    <a:pt x="16515" y="8768"/>
                  </a:cubicBezTo>
                  <a:cubicBezTo>
                    <a:pt x="16503" y="8780"/>
                    <a:pt x="16503" y="8780"/>
                    <a:pt x="16503" y="8792"/>
                  </a:cubicBezTo>
                  <a:cubicBezTo>
                    <a:pt x="16479" y="8863"/>
                    <a:pt x="16479" y="8970"/>
                    <a:pt x="16491" y="9054"/>
                  </a:cubicBezTo>
                  <a:cubicBezTo>
                    <a:pt x="16491" y="9066"/>
                    <a:pt x="16491" y="9066"/>
                    <a:pt x="16491" y="9078"/>
                  </a:cubicBezTo>
                  <a:cubicBezTo>
                    <a:pt x="16491" y="9161"/>
                    <a:pt x="16467" y="9244"/>
                    <a:pt x="16443" y="9351"/>
                  </a:cubicBezTo>
                  <a:lnTo>
                    <a:pt x="16431" y="9399"/>
                  </a:lnTo>
                  <a:cubicBezTo>
                    <a:pt x="16419" y="9459"/>
                    <a:pt x="16407" y="9518"/>
                    <a:pt x="16396" y="9578"/>
                  </a:cubicBezTo>
                  <a:cubicBezTo>
                    <a:pt x="16396" y="9590"/>
                    <a:pt x="16396" y="9601"/>
                    <a:pt x="16396" y="9601"/>
                  </a:cubicBezTo>
                  <a:cubicBezTo>
                    <a:pt x="16396" y="9625"/>
                    <a:pt x="16396" y="9637"/>
                    <a:pt x="16396" y="9649"/>
                  </a:cubicBezTo>
                  <a:cubicBezTo>
                    <a:pt x="16384" y="9649"/>
                    <a:pt x="16384" y="9661"/>
                    <a:pt x="16384" y="9673"/>
                  </a:cubicBezTo>
                  <a:cubicBezTo>
                    <a:pt x="16384" y="9673"/>
                    <a:pt x="16384" y="9685"/>
                    <a:pt x="16384" y="9685"/>
                  </a:cubicBezTo>
                  <a:lnTo>
                    <a:pt x="12621" y="9542"/>
                  </a:lnTo>
                  <a:lnTo>
                    <a:pt x="12621" y="6018"/>
                  </a:lnTo>
                  <a:cubicBezTo>
                    <a:pt x="12621" y="5994"/>
                    <a:pt x="12597" y="5982"/>
                    <a:pt x="12574" y="5970"/>
                  </a:cubicBezTo>
                  <a:lnTo>
                    <a:pt x="10359" y="5934"/>
                  </a:lnTo>
                  <a:lnTo>
                    <a:pt x="11788" y="4065"/>
                  </a:lnTo>
                  <a:cubicBezTo>
                    <a:pt x="11788" y="4065"/>
                    <a:pt x="11788" y="4053"/>
                    <a:pt x="11788" y="4041"/>
                  </a:cubicBezTo>
                  <a:lnTo>
                    <a:pt x="11788" y="3720"/>
                  </a:lnTo>
                  <a:close/>
                  <a:moveTo>
                    <a:pt x="22349" y="6268"/>
                  </a:moveTo>
                  <a:cubicBezTo>
                    <a:pt x="22384" y="6268"/>
                    <a:pt x="22408" y="6303"/>
                    <a:pt x="22444" y="6351"/>
                  </a:cubicBezTo>
                  <a:cubicBezTo>
                    <a:pt x="22468" y="6375"/>
                    <a:pt x="22492" y="6399"/>
                    <a:pt x="22515" y="6434"/>
                  </a:cubicBezTo>
                  <a:cubicBezTo>
                    <a:pt x="22569" y="6472"/>
                    <a:pt x="22617" y="6501"/>
                    <a:pt x="22682" y="6501"/>
                  </a:cubicBezTo>
                  <a:cubicBezTo>
                    <a:pt x="22719" y="6501"/>
                    <a:pt x="22761" y="6492"/>
                    <a:pt x="22813" y="6470"/>
                  </a:cubicBezTo>
                  <a:lnTo>
                    <a:pt x="22849" y="6458"/>
                  </a:lnTo>
                  <a:cubicBezTo>
                    <a:pt x="22918" y="6423"/>
                    <a:pt x="22969" y="6401"/>
                    <a:pt x="23033" y="6401"/>
                  </a:cubicBezTo>
                  <a:cubicBezTo>
                    <a:pt x="23057" y="6401"/>
                    <a:pt x="23082" y="6404"/>
                    <a:pt x="23111" y="6411"/>
                  </a:cubicBezTo>
                  <a:cubicBezTo>
                    <a:pt x="23254" y="6446"/>
                    <a:pt x="23325" y="6530"/>
                    <a:pt x="23337" y="6661"/>
                  </a:cubicBezTo>
                  <a:lnTo>
                    <a:pt x="23349" y="6720"/>
                  </a:lnTo>
                  <a:cubicBezTo>
                    <a:pt x="23361" y="6899"/>
                    <a:pt x="23385" y="7125"/>
                    <a:pt x="23456" y="7244"/>
                  </a:cubicBezTo>
                  <a:cubicBezTo>
                    <a:pt x="23539" y="7363"/>
                    <a:pt x="23563" y="7411"/>
                    <a:pt x="23551" y="7494"/>
                  </a:cubicBezTo>
                  <a:cubicBezTo>
                    <a:pt x="23539" y="7589"/>
                    <a:pt x="23480" y="7815"/>
                    <a:pt x="23432" y="7887"/>
                  </a:cubicBezTo>
                  <a:cubicBezTo>
                    <a:pt x="23373" y="7970"/>
                    <a:pt x="23337" y="8077"/>
                    <a:pt x="23325" y="8185"/>
                  </a:cubicBezTo>
                  <a:cubicBezTo>
                    <a:pt x="23313" y="8220"/>
                    <a:pt x="23313" y="8256"/>
                    <a:pt x="23325" y="8292"/>
                  </a:cubicBezTo>
                  <a:cubicBezTo>
                    <a:pt x="23325" y="8423"/>
                    <a:pt x="23325" y="8625"/>
                    <a:pt x="23218" y="8708"/>
                  </a:cubicBezTo>
                  <a:cubicBezTo>
                    <a:pt x="23087" y="8828"/>
                    <a:pt x="22980" y="8899"/>
                    <a:pt x="22896" y="8899"/>
                  </a:cubicBezTo>
                  <a:lnTo>
                    <a:pt x="22884" y="8899"/>
                  </a:lnTo>
                  <a:cubicBezTo>
                    <a:pt x="22801" y="8899"/>
                    <a:pt x="22765" y="8935"/>
                    <a:pt x="22718" y="8970"/>
                  </a:cubicBezTo>
                  <a:cubicBezTo>
                    <a:pt x="22706" y="8982"/>
                    <a:pt x="22694" y="8994"/>
                    <a:pt x="22670" y="9018"/>
                  </a:cubicBezTo>
                  <a:lnTo>
                    <a:pt x="22634" y="9042"/>
                  </a:lnTo>
                  <a:cubicBezTo>
                    <a:pt x="22563" y="9101"/>
                    <a:pt x="22503" y="9161"/>
                    <a:pt x="22396" y="9173"/>
                  </a:cubicBezTo>
                  <a:cubicBezTo>
                    <a:pt x="22253" y="9185"/>
                    <a:pt x="22158" y="9244"/>
                    <a:pt x="22063" y="9316"/>
                  </a:cubicBezTo>
                  <a:lnTo>
                    <a:pt x="22051" y="9328"/>
                  </a:lnTo>
                  <a:cubicBezTo>
                    <a:pt x="21932" y="9399"/>
                    <a:pt x="21718" y="9530"/>
                    <a:pt x="21646" y="9554"/>
                  </a:cubicBezTo>
                  <a:cubicBezTo>
                    <a:pt x="21587" y="9578"/>
                    <a:pt x="21491" y="9637"/>
                    <a:pt x="21372" y="9720"/>
                  </a:cubicBezTo>
                  <a:cubicBezTo>
                    <a:pt x="21289" y="9768"/>
                    <a:pt x="21206" y="9828"/>
                    <a:pt x="21122" y="9875"/>
                  </a:cubicBezTo>
                  <a:cubicBezTo>
                    <a:pt x="20956" y="9982"/>
                    <a:pt x="20837" y="10066"/>
                    <a:pt x="20741" y="10173"/>
                  </a:cubicBezTo>
                  <a:cubicBezTo>
                    <a:pt x="20729" y="10149"/>
                    <a:pt x="20729" y="10137"/>
                    <a:pt x="20718" y="10113"/>
                  </a:cubicBezTo>
                  <a:cubicBezTo>
                    <a:pt x="20706" y="10101"/>
                    <a:pt x="20706" y="10090"/>
                    <a:pt x="20694" y="10078"/>
                  </a:cubicBezTo>
                  <a:cubicBezTo>
                    <a:pt x="20694" y="10066"/>
                    <a:pt x="20682" y="10054"/>
                    <a:pt x="20682" y="10042"/>
                  </a:cubicBezTo>
                  <a:cubicBezTo>
                    <a:pt x="20682" y="10042"/>
                    <a:pt x="20682" y="10042"/>
                    <a:pt x="20682" y="10030"/>
                  </a:cubicBezTo>
                  <a:cubicBezTo>
                    <a:pt x="20670" y="10030"/>
                    <a:pt x="20670" y="10018"/>
                    <a:pt x="20670" y="10018"/>
                  </a:cubicBezTo>
                  <a:cubicBezTo>
                    <a:pt x="20658" y="9971"/>
                    <a:pt x="20598" y="9887"/>
                    <a:pt x="20503" y="9768"/>
                  </a:cubicBezTo>
                  <a:lnTo>
                    <a:pt x="20491" y="9732"/>
                  </a:lnTo>
                  <a:cubicBezTo>
                    <a:pt x="20420" y="9637"/>
                    <a:pt x="20384" y="9518"/>
                    <a:pt x="20384" y="9387"/>
                  </a:cubicBezTo>
                  <a:lnTo>
                    <a:pt x="20384" y="9030"/>
                  </a:lnTo>
                  <a:cubicBezTo>
                    <a:pt x="20408" y="9042"/>
                    <a:pt x="20432" y="9054"/>
                    <a:pt x="20444" y="9078"/>
                  </a:cubicBezTo>
                  <a:cubicBezTo>
                    <a:pt x="20493" y="9135"/>
                    <a:pt x="20560" y="9170"/>
                    <a:pt x="20612" y="9170"/>
                  </a:cubicBezTo>
                  <a:cubicBezTo>
                    <a:pt x="20635" y="9170"/>
                    <a:pt x="20655" y="9164"/>
                    <a:pt x="20670" y="9149"/>
                  </a:cubicBezTo>
                  <a:cubicBezTo>
                    <a:pt x="20694" y="9125"/>
                    <a:pt x="20706" y="9089"/>
                    <a:pt x="20741" y="9018"/>
                  </a:cubicBezTo>
                  <a:cubicBezTo>
                    <a:pt x="20777" y="8947"/>
                    <a:pt x="20813" y="8851"/>
                    <a:pt x="20860" y="8804"/>
                  </a:cubicBezTo>
                  <a:cubicBezTo>
                    <a:pt x="20932" y="8697"/>
                    <a:pt x="21087" y="8518"/>
                    <a:pt x="21206" y="8470"/>
                  </a:cubicBezTo>
                  <a:cubicBezTo>
                    <a:pt x="21337" y="8411"/>
                    <a:pt x="21587" y="8256"/>
                    <a:pt x="21622" y="8220"/>
                  </a:cubicBezTo>
                  <a:cubicBezTo>
                    <a:pt x="21658" y="8185"/>
                    <a:pt x="21706" y="8101"/>
                    <a:pt x="21777" y="7970"/>
                  </a:cubicBezTo>
                  <a:cubicBezTo>
                    <a:pt x="21789" y="7946"/>
                    <a:pt x="21789" y="7935"/>
                    <a:pt x="21801" y="7923"/>
                  </a:cubicBezTo>
                  <a:cubicBezTo>
                    <a:pt x="21813" y="7899"/>
                    <a:pt x="21980" y="7708"/>
                    <a:pt x="22039" y="7649"/>
                  </a:cubicBezTo>
                  <a:cubicBezTo>
                    <a:pt x="22111" y="7601"/>
                    <a:pt x="22206" y="7434"/>
                    <a:pt x="22206" y="7351"/>
                  </a:cubicBezTo>
                  <a:cubicBezTo>
                    <a:pt x="22206" y="7339"/>
                    <a:pt x="22218" y="7280"/>
                    <a:pt x="22230" y="7208"/>
                  </a:cubicBezTo>
                  <a:cubicBezTo>
                    <a:pt x="22242" y="7077"/>
                    <a:pt x="22265" y="6887"/>
                    <a:pt x="22265" y="6756"/>
                  </a:cubicBezTo>
                  <a:cubicBezTo>
                    <a:pt x="22265" y="6518"/>
                    <a:pt x="22313" y="6280"/>
                    <a:pt x="22349" y="6268"/>
                  </a:cubicBezTo>
                  <a:close/>
                  <a:moveTo>
                    <a:pt x="9526" y="5946"/>
                  </a:moveTo>
                  <a:cubicBezTo>
                    <a:pt x="9561" y="5946"/>
                    <a:pt x="9597" y="5946"/>
                    <a:pt x="9633" y="5958"/>
                  </a:cubicBezTo>
                  <a:cubicBezTo>
                    <a:pt x="9657" y="5958"/>
                    <a:pt x="9680" y="5958"/>
                    <a:pt x="9704" y="5970"/>
                  </a:cubicBezTo>
                  <a:lnTo>
                    <a:pt x="9799" y="5970"/>
                  </a:lnTo>
                  <a:cubicBezTo>
                    <a:pt x="9823" y="5982"/>
                    <a:pt x="9847" y="5982"/>
                    <a:pt x="9883" y="5982"/>
                  </a:cubicBezTo>
                  <a:lnTo>
                    <a:pt x="9895" y="5982"/>
                  </a:lnTo>
                  <a:cubicBezTo>
                    <a:pt x="9919" y="5982"/>
                    <a:pt x="9942" y="5994"/>
                    <a:pt x="9966" y="5994"/>
                  </a:cubicBezTo>
                  <a:lnTo>
                    <a:pt x="9990" y="5994"/>
                  </a:lnTo>
                  <a:cubicBezTo>
                    <a:pt x="10014" y="5994"/>
                    <a:pt x="10038" y="5994"/>
                    <a:pt x="10050" y="6006"/>
                  </a:cubicBezTo>
                  <a:lnTo>
                    <a:pt x="10121" y="6006"/>
                  </a:lnTo>
                  <a:cubicBezTo>
                    <a:pt x="10180" y="6018"/>
                    <a:pt x="10228" y="6018"/>
                    <a:pt x="10252" y="6018"/>
                  </a:cubicBezTo>
                  <a:lnTo>
                    <a:pt x="10264" y="6018"/>
                  </a:lnTo>
                  <a:lnTo>
                    <a:pt x="12526" y="6065"/>
                  </a:lnTo>
                  <a:lnTo>
                    <a:pt x="12526" y="9578"/>
                  </a:lnTo>
                  <a:lnTo>
                    <a:pt x="12002" y="12233"/>
                  </a:lnTo>
                  <a:lnTo>
                    <a:pt x="10669" y="12233"/>
                  </a:lnTo>
                  <a:cubicBezTo>
                    <a:pt x="10634" y="12237"/>
                    <a:pt x="10603" y="12239"/>
                    <a:pt x="10576" y="12239"/>
                  </a:cubicBezTo>
                  <a:cubicBezTo>
                    <a:pt x="10456" y="12239"/>
                    <a:pt x="10408" y="12200"/>
                    <a:pt x="10359" y="12161"/>
                  </a:cubicBezTo>
                  <a:cubicBezTo>
                    <a:pt x="10276" y="12090"/>
                    <a:pt x="10169" y="12054"/>
                    <a:pt x="10026" y="12054"/>
                  </a:cubicBezTo>
                  <a:cubicBezTo>
                    <a:pt x="9871" y="12054"/>
                    <a:pt x="9716" y="12018"/>
                    <a:pt x="9704" y="12006"/>
                  </a:cubicBezTo>
                  <a:cubicBezTo>
                    <a:pt x="9692" y="12006"/>
                    <a:pt x="9669" y="11983"/>
                    <a:pt x="9633" y="11959"/>
                  </a:cubicBezTo>
                  <a:cubicBezTo>
                    <a:pt x="9585" y="11923"/>
                    <a:pt x="9526" y="11887"/>
                    <a:pt x="9478" y="11852"/>
                  </a:cubicBezTo>
                  <a:cubicBezTo>
                    <a:pt x="9407" y="11804"/>
                    <a:pt x="9347" y="11768"/>
                    <a:pt x="9299" y="11756"/>
                  </a:cubicBezTo>
                  <a:cubicBezTo>
                    <a:pt x="9288" y="11745"/>
                    <a:pt x="9264" y="11745"/>
                    <a:pt x="9228" y="11745"/>
                  </a:cubicBezTo>
                  <a:cubicBezTo>
                    <a:pt x="9085" y="11745"/>
                    <a:pt x="8645" y="11804"/>
                    <a:pt x="8549" y="11876"/>
                  </a:cubicBezTo>
                  <a:cubicBezTo>
                    <a:pt x="8526" y="11899"/>
                    <a:pt x="8478" y="11923"/>
                    <a:pt x="8430" y="11959"/>
                  </a:cubicBezTo>
                  <a:cubicBezTo>
                    <a:pt x="8406" y="11971"/>
                    <a:pt x="8383" y="11983"/>
                    <a:pt x="8359" y="11995"/>
                  </a:cubicBezTo>
                  <a:cubicBezTo>
                    <a:pt x="8347" y="12006"/>
                    <a:pt x="8347" y="12006"/>
                    <a:pt x="8335" y="12006"/>
                  </a:cubicBezTo>
                  <a:cubicBezTo>
                    <a:pt x="8323" y="12018"/>
                    <a:pt x="8299" y="12030"/>
                    <a:pt x="8275" y="12054"/>
                  </a:cubicBezTo>
                  <a:lnTo>
                    <a:pt x="8264" y="12054"/>
                  </a:lnTo>
                  <a:cubicBezTo>
                    <a:pt x="8264" y="12042"/>
                    <a:pt x="8264" y="12042"/>
                    <a:pt x="8264" y="12030"/>
                  </a:cubicBezTo>
                  <a:cubicBezTo>
                    <a:pt x="8264" y="12018"/>
                    <a:pt x="8264" y="12006"/>
                    <a:pt x="8252" y="12006"/>
                  </a:cubicBezTo>
                  <a:cubicBezTo>
                    <a:pt x="8252" y="11971"/>
                    <a:pt x="8252" y="11947"/>
                    <a:pt x="8252" y="11911"/>
                  </a:cubicBezTo>
                  <a:lnTo>
                    <a:pt x="8240" y="11840"/>
                  </a:lnTo>
                  <a:cubicBezTo>
                    <a:pt x="8240" y="11649"/>
                    <a:pt x="8228" y="11340"/>
                    <a:pt x="8145" y="11149"/>
                  </a:cubicBezTo>
                  <a:cubicBezTo>
                    <a:pt x="8109" y="11090"/>
                    <a:pt x="8085" y="11030"/>
                    <a:pt x="8061" y="10983"/>
                  </a:cubicBezTo>
                  <a:cubicBezTo>
                    <a:pt x="7990" y="10852"/>
                    <a:pt x="7930" y="10744"/>
                    <a:pt x="7930" y="10578"/>
                  </a:cubicBezTo>
                  <a:cubicBezTo>
                    <a:pt x="7918" y="10423"/>
                    <a:pt x="7918" y="10113"/>
                    <a:pt x="7930" y="9899"/>
                  </a:cubicBezTo>
                  <a:lnTo>
                    <a:pt x="7930" y="9685"/>
                  </a:lnTo>
                  <a:lnTo>
                    <a:pt x="7930" y="9470"/>
                  </a:lnTo>
                  <a:cubicBezTo>
                    <a:pt x="7930" y="9459"/>
                    <a:pt x="7930" y="9459"/>
                    <a:pt x="7942" y="9459"/>
                  </a:cubicBezTo>
                  <a:cubicBezTo>
                    <a:pt x="7942" y="9459"/>
                    <a:pt x="7954" y="9447"/>
                    <a:pt x="7966" y="9447"/>
                  </a:cubicBezTo>
                  <a:cubicBezTo>
                    <a:pt x="7966" y="9447"/>
                    <a:pt x="7966" y="9447"/>
                    <a:pt x="7978" y="9435"/>
                  </a:cubicBezTo>
                  <a:cubicBezTo>
                    <a:pt x="7978" y="9435"/>
                    <a:pt x="7990" y="9423"/>
                    <a:pt x="8002" y="9423"/>
                  </a:cubicBezTo>
                  <a:cubicBezTo>
                    <a:pt x="8002" y="9423"/>
                    <a:pt x="8002" y="9411"/>
                    <a:pt x="8014" y="9411"/>
                  </a:cubicBezTo>
                  <a:cubicBezTo>
                    <a:pt x="8014" y="9411"/>
                    <a:pt x="8025" y="9399"/>
                    <a:pt x="8025" y="9399"/>
                  </a:cubicBezTo>
                  <a:cubicBezTo>
                    <a:pt x="8037" y="9387"/>
                    <a:pt x="8037" y="9387"/>
                    <a:pt x="8049" y="9387"/>
                  </a:cubicBezTo>
                  <a:cubicBezTo>
                    <a:pt x="8049" y="9375"/>
                    <a:pt x="8061" y="9375"/>
                    <a:pt x="8061" y="9363"/>
                  </a:cubicBezTo>
                  <a:cubicBezTo>
                    <a:pt x="8061" y="9363"/>
                    <a:pt x="8073" y="9351"/>
                    <a:pt x="8073" y="9351"/>
                  </a:cubicBezTo>
                  <a:cubicBezTo>
                    <a:pt x="8073" y="9339"/>
                    <a:pt x="8085" y="9339"/>
                    <a:pt x="8085" y="9328"/>
                  </a:cubicBezTo>
                  <a:cubicBezTo>
                    <a:pt x="8085" y="9328"/>
                    <a:pt x="8097" y="9316"/>
                    <a:pt x="8097" y="9316"/>
                  </a:cubicBezTo>
                  <a:cubicBezTo>
                    <a:pt x="8097" y="9304"/>
                    <a:pt x="8097" y="9304"/>
                    <a:pt x="8109" y="9292"/>
                  </a:cubicBezTo>
                  <a:cubicBezTo>
                    <a:pt x="8109" y="9280"/>
                    <a:pt x="8109" y="9280"/>
                    <a:pt x="8109" y="9280"/>
                  </a:cubicBezTo>
                  <a:cubicBezTo>
                    <a:pt x="8109" y="9268"/>
                    <a:pt x="8109" y="9256"/>
                    <a:pt x="8109" y="9232"/>
                  </a:cubicBezTo>
                  <a:cubicBezTo>
                    <a:pt x="8109" y="9232"/>
                    <a:pt x="8109" y="9220"/>
                    <a:pt x="8109" y="9209"/>
                  </a:cubicBezTo>
                  <a:cubicBezTo>
                    <a:pt x="8109" y="9173"/>
                    <a:pt x="8109" y="9125"/>
                    <a:pt x="8097" y="9066"/>
                  </a:cubicBezTo>
                  <a:cubicBezTo>
                    <a:pt x="8097" y="8982"/>
                    <a:pt x="8085" y="8887"/>
                    <a:pt x="8085" y="8816"/>
                  </a:cubicBezTo>
                  <a:cubicBezTo>
                    <a:pt x="8085" y="8792"/>
                    <a:pt x="8085" y="8768"/>
                    <a:pt x="8085" y="8756"/>
                  </a:cubicBezTo>
                  <a:cubicBezTo>
                    <a:pt x="8085" y="8661"/>
                    <a:pt x="8252" y="8423"/>
                    <a:pt x="8311" y="8363"/>
                  </a:cubicBezTo>
                  <a:cubicBezTo>
                    <a:pt x="8311" y="8363"/>
                    <a:pt x="8311" y="8351"/>
                    <a:pt x="8311" y="8351"/>
                  </a:cubicBezTo>
                  <a:cubicBezTo>
                    <a:pt x="8359" y="8280"/>
                    <a:pt x="8454" y="8006"/>
                    <a:pt x="8454" y="7946"/>
                  </a:cubicBezTo>
                  <a:lnTo>
                    <a:pt x="8454" y="7911"/>
                  </a:lnTo>
                  <a:cubicBezTo>
                    <a:pt x="8454" y="7851"/>
                    <a:pt x="8442" y="7696"/>
                    <a:pt x="8514" y="7673"/>
                  </a:cubicBezTo>
                  <a:cubicBezTo>
                    <a:pt x="8609" y="7613"/>
                    <a:pt x="8871" y="7482"/>
                    <a:pt x="8871" y="7280"/>
                  </a:cubicBezTo>
                  <a:cubicBezTo>
                    <a:pt x="8871" y="7208"/>
                    <a:pt x="8871" y="7161"/>
                    <a:pt x="8871" y="7113"/>
                  </a:cubicBezTo>
                  <a:cubicBezTo>
                    <a:pt x="8871" y="7053"/>
                    <a:pt x="8859" y="7006"/>
                    <a:pt x="8871" y="6958"/>
                  </a:cubicBezTo>
                  <a:cubicBezTo>
                    <a:pt x="8871" y="6934"/>
                    <a:pt x="8871" y="6911"/>
                    <a:pt x="8871" y="6875"/>
                  </a:cubicBezTo>
                  <a:cubicBezTo>
                    <a:pt x="8871" y="6815"/>
                    <a:pt x="8895" y="6780"/>
                    <a:pt x="8930" y="6732"/>
                  </a:cubicBezTo>
                  <a:cubicBezTo>
                    <a:pt x="8954" y="6684"/>
                    <a:pt x="8990" y="6625"/>
                    <a:pt x="9002" y="6553"/>
                  </a:cubicBezTo>
                  <a:lnTo>
                    <a:pt x="9014" y="6494"/>
                  </a:lnTo>
                  <a:cubicBezTo>
                    <a:pt x="9037" y="6422"/>
                    <a:pt x="9049" y="6363"/>
                    <a:pt x="9049" y="6303"/>
                  </a:cubicBezTo>
                  <a:lnTo>
                    <a:pt x="9049" y="6291"/>
                  </a:lnTo>
                  <a:cubicBezTo>
                    <a:pt x="9061" y="6280"/>
                    <a:pt x="9061" y="6256"/>
                    <a:pt x="9061" y="6220"/>
                  </a:cubicBezTo>
                  <a:cubicBezTo>
                    <a:pt x="9061" y="6113"/>
                    <a:pt x="9121" y="6006"/>
                    <a:pt x="9168" y="5994"/>
                  </a:cubicBezTo>
                  <a:cubicBezTo>
                    <a:pt x="9180" y="5994"/>
                    <a:pt x="9204" y="5982"/>
                    <a:pt x="9240" y="5982"/>
                  </a:cubicBezTo>
                  <a:cubicBezTo>
                    <a:pt x="9311" y="5970"/>
                    <a:pt x="9407" y="5946"/>
                    <a:pt x="9526" y="5946"/>
                  </a:cubicBezTo>
                  <a:close/>
                  <a:moveTo>
                    <a:pt x="3382" y="5541"/>
                  </a:moveTo>
                  <a:cubicBezTo>
                    <a:pt x="3406" y="5541"/>
                    <a:pt x="3418" y="5553"/>
                    <a:pt x="3442" y="5553"/>
                  </a:cubicBezTo>
                  <a:lnTo>
                    <a:pt x="3620" y="5553"/>
                  </a:lnTo>
                  <a:cubicBezTo>
                    <a:pt x="3632" y="5553"/>
                    <a:pt x="3656" y="5553"/>
                    <a:pt x="3668" y="5565"/>
                  </a:cubicBezTo>
                  <a:lnTo>
                    <a:pt x="5525" y="5565"/>
                  </a:lnTo>
                  <a:cubicBezTo>
                    <a:pt x="5751" y="5565"/>
                    <a:pt x="5835" y="5637"/>
                    <a:pt x="5882" y="5672"/>
                  </a:cubicBezTo>
                  <a:cubicBezTo>
                    <a:pt x="5918" y="5696"/>
                    <a:pt x="5859" y="5815"/>
                    <a:pt x="5823" y="5887"/>
                  </a:cubicBezTo>
                  <a:lnTo>
                    <a:pt x="5811" y="5910"/>
                  </a:lnTo>
                  <a:cubicBezTo>
                    <a:pt x="5799" y="5946"/>
                    <a:pt x="5751" y="6006"/>
                    <a:pt x="5704" y="6065"/>
                  </a:cubicBezTo>
                  <a:cubicBezTo>
                    <a:pt x="5620" y="6161"/>
                    <a:pt x="5525" y="6268"/>
                    <a:pt x="5501" y="6351"/>
                  </a:cubicBezTo>
                  <a:cubicBezTo>
                    <a:pt x="5501" y="6363"/>
                    <a:pt x="5501" y="6387"/>
                    <a:pt x="5501" y="6399"/>
                  </a:cubicBezTo>
                  <a:cubicBezTo>
                    <a:pt x="5489" y="6542"/>
                    <a:pt x="5632" y="6887"/>
                    <a:pt x="5668" y="6982"/>
                  </a:cubicBezTo>
                  <a:cubicBezTo>
                    <a:pt x="5692" y="7018"/>
                    <a:pt x="5728" y="7053"/>
                    <a:pt x="5823" y="7053"/>
                  </a:cubicBezTo>
                  <a:cubicBezTo>
                    <a:pt x="5966" y="7053"/>
                    <a:pt x="6192" y="6958"/>
                    <a:pt x="6240" y="6934"/>
                  </a:cubicBezTo>
                  <a:cubicBezTo>
                    <a:pt x="6275" y="6923"/>
                    <a:pt x="6311" y="6923"/>
                    <a:pt x="6347" y="6923"/>
                  </a:cubicBezTo>
                  <a:lnTo>
                    <a:pt x="6406" y="6923"/>
                  </a:lnTo>
                  <a:cubicBezTo>
                    <a:pt x="6466" y="6934"/>
                    <a:pt x="6501" y="6958"/>
                    <a:pt x="6501" y="6958"/>
                  </a:cubicBezTo>
                  <a:cubicBezTo>
                    <a:pt x="6501" y="6970"/>
                    <a:pt x="6501" y="6970"/>
                    <a:pt x="6501" y="6982"/>
                  </a:cubicBezTo>
                  <a:cubicBezTo>
                    <a:pt x="6513" y="7018"/>
                    <a:pt x="6501" y="7065"/>
                    <a:pt x="6501" y="7113"/>
                  </a:cubicBezTo>
                  <a:cubicBezTo>
                    <a:pt x="6501" y="7161"/>
                    <a:pt x="6501" y="7196"/>
                    <a:pt x="6501" y="7244"/>
                  </a:cubicBezTo>
                  <a:cubicBezTo>
                    <a:pt x="6501" y="7280"/>
                    <a:pt x="6501" y="7315"/>
                    <a:pt x="6501" y="7339"/>
                  </a:cubicBezTo>
                  <a:cubicBezTo>
                    <a:pt x="6513" y="7423"/>
                    <a:pt x="6585" y="7494"/>
                    <a:pt x="6656" y="7554"/>
                  </a:cubicBezTo>
                  <a:cubicBezTo>
                    <a:pt x="6680" y="7577"/>
                    <a:pt x="6704" y="7601"/>
                    <a:pt x="6728" y="7613"/>
                  </a:cubicBezTo>
                  <a:cubicBezTo>
                    <a:pt x="6751" y="7661"/>
                    <a:pt x="6751" y="7708"/>
                    <a:pt x="6751" y="7756"/>
                  </a:cubicBezTo>
                  <a:cubicBezTo>
                    <a:pt x="6751" y="7768"/>
                    <a:pt x="6751" y="7780"/>
                    <a:pt x="6751" y="7792"/>
                  </a:cubicBezTo>
                  <a:cubicBezTo>
                    <a:pt x="6751" y="7839"/>
                    <a:pt x="6775" y="7887"/>
                    <a:pt x="6799" y="7946"/>
                  </a:cubicBezTo>
                  <a:cubicBezTo>
                    <a:pt x="6811" y="7958"/>
                    <a:pt x="6823" y="7982"/>
                    <a:pt x="6835" y="8006"/>
                  </a:cubicBezTo>
                  <a:cubicBezTo>
                    <a:pt x="6847" y="8030"/>
                    <a:pt x="6871" y="8054"/>
                    <a:pt x="6882" y="8089"/>
                  </a:cubicBezTo>
                  <a:cubicBezTo>
                    <a:pt x="6918" y="8149"/>
                    <a:pt x="6763" y="8411"/>
                    <a:pt x="6609" y="8625"/>
                  </a:cubicBezTo>
                  <a:cubicBezTo>
                    <a:pt x="6597" y="8637"/>
                    <a:pt x="6597" y="8649"/>
                    <a:pt x="6597" y="8673"/>
                  </a:cubicBezTo>
                  <a:cubicBezTo>
                    <a:pt x="6609" y="8697"/>
                    <a:pt x="6894" y="9280"/>
                    <a:pt x="6942" y="9375"/>
                  </a:cubicBezTo>
                  <a:cubicBezTo>
                    <a:pt x="7002" y="9494"/>
                    <a:pt x="7216" y="9637"/>
                    <a:pt x="7311" y="9637"/>
                  </a:cubicBezTo>
                  <a:cubicBezTo>
                    <a:pt x="7359" y="9625"/>
                    <a:pt x="7418" y="9590"/>
                    <a:pt x="7525" y="9518"/>
                  </a:cubicBezTo>
                  <a:cubicBezTo>
                    <a:pt x="7597" y="9482"/>
                    <a:pt x="7668" y="9435"/>
                    <a:pt x="7716" y="9411"/>
                  </a:cubicBezTo>
                  <a:cubicBezTo>
                    <a:pt x="7732" y="9408"/>
                    <a:pt x="7746" y="9406"/>
                    <a:pt x="7759" y="9406"/>
                  </a:cubicBezTo>
                  <a:cubicBezTo>
                    <a:pt x="7794" y="9406"/>
                    <a:pt x="7818" y="9417"/>
                    <a:pt x="7835" y="9435"/>
                  </a:cubicBezTo>
                  <a:lnTo>
                    <a:pt x="7835" y="9685"/>
                  </a:lnTo>
                  <a:lnTo>
                    <a:pt x="7835" y="9899"/>
                  </a:lnTo>
                  <a:cubicBezTo>
                    <a:pt x="7835" y="10113"/>
                    <a:pt x="7835" y="10423"/>
                    <a:pt x="7835" y="10578"/>
                  </a:cubicBezTo>
                  <a:cubicBezTo>
                    <a:pt x="7835" y="10768"/>
                    <a:pt x="7906" y="10887"/>
                    <a:pt x="7978" y="11018"/>
                  </a:cubicBezTo>
                  <a:cubicBezTo>
                    <a:pt x="8002" y="11078"/>
                    <a:pt x="8025" y="11125"/>
                    <a:pt x="8061" y="11185"/>
                  </a:cubicBezTo>
                  <a:cubicBezTo>
                    <a:pt x="8133" y="11364"/>
                    <a:pt x="8145" y="11649"/>
                    <a:pt x="8156" y="11852"/>
                  </a:cubicBezTo>
                  <a:lnTo>
                    <a:pt x="8156" y="11911"/>
                  </a:lnTo>
                  <a:cubicBezTo>
                    <a:pt x="8156" y="11947"/>
                    <a:pt x="8156" y="11983"/>
                    <a:pt x="8168" y="12030"/>
                  </a:cubicBezTo>
                  <a:cubicBezTo>
                    <a:pt x="8168" y="12042"/>
                    <a:pt x="8180" y="12054"/>
                    <a:pt x="8180" y="12066"/>
                  </a:cubicBezTo>
                  <a:cubicBezTo>
                    <a:pt x="8180" y="12078"/>
                    <a:pt x="8180" y="12102"/>
                    <a:pt x="8192" y="12126"/>
                  </a:cubicBezTo>
                  <a:cubicBezTo>
                    <a:pt x="8180" y="12137"/>
                    <a:pt x="8180" y="12137"/>
                    <a:pt x="8180" y="12149"/>
                  </a:cubicBezTo>
                  <a:cubicBezTo>
                    <a:pt x="8168" y="12149"/>
                    <a:pt x="8168" y="12149"/>
                    <a:pt x="8168" y="12161"/>
                  </a:cubicBezTo>
                  <a:cubicBezTo>
                    <a:pt x="8156" y="12173"/>
                    <a:pt x="8156" y="12185"/>
                    <a:pt x="8145" y="12197"/>
                  </a:cubicBezTo>
                  <a:cubicBezTo>
                    <a:pt x="8133" y="12292"/>
                    <a:pt x="8037" y="12435"/>
                    <a:pt x="7942" y="12554"/>
                  </a:cubicBezTo>
                  <a:cubicBezTo>
                    <a:pt x="7930" y="12578"/>
                    <a:pt x="7906" y="12602"/>
                    <a:pt x="7894" y="12626"/>
                  </a:cubicBezTo>
                  <a:cubicBezTo>
                    <a:pt x="7883" y="12626"/>
                    <a:pt x="7883" y="12626"/>
                    <a:pt x="7883" y="12638"/>
                  </a:cubicBezTo>
                  <a:cubicBezTo>
                    <a:pt x="7859" y="12649"/>
                    <a:pt x="7847" y="12673"/>
                    <a:pt x="7835" y="12685"/>
                  </a:cubicBezTo>
                  <a:cubicBezTo>
                    <a:pt x="7823" y="12685"/>
                    <a:pt x="7823" y="12697"/>
                    <a:pt x="7823" y="12697"/>
                  </a:cubicBezTo>
                  <a:cubicBezTo>
                    <a:pt x="7799" y="12709"/>
                    <a:pt x="7787" y="12733"/>
                    <a:pt x="7764" y="12745"/>
                  </a:cubicBezTo>
                  <a:cubicBezTo>
                    <a:pt x="7752" y="12768"/>
                    <a:pt x="7728" y="12780"/>
                    <a:pt x="7716" y="12792"/>
                  </a:cubicBezTo>
                  <a:cubicBezTo>
                    <a:pt x="7716" y="12780"/>
                    <a:pt x="7704" y="12768"/>
                    <a:pt x="7692" y="12757"/>
                  </a:cubicBezTo>
                  <a:cubicBezTo>
                    <a:pt x="7692" y="12745"/>
                    <a:pt x="7680" y="12733"/>
                    <a:pt x="7680" y="12721"/>
                  </a:cubicBezTo>
                  <a:cubicBezTo>
                    <a:pt x="7668" y="12709"/>
                    <a:pt x="7656" y="12685"/>
                    <a:pt x="7644" y="12661"/>
                  </a:cubicBezTo>
                  <a:cubicBezTo>
                    <a:pt x="7633" y="12649"/>
                    <a:pt x="7621" y="12626"/>
                    <a:pt x="7621" y="12614"/>
                  </a:cubicBezTo>
                  <a:cubicBezTo>
                    <a:pt x="7609" y="12590"/>
                    <a:pt x="7597" y="12566"/>
                    <a:pt x="7585" y="12554"/>
                  </a:cubicBezTo>
                  <a:cubicBezTo>
                    <a:pt x="7573" y="12530"/>
                    <a:pt x="7561" y="12518"/>
                    <a:pt x="7561" y="12507"/>
                  </a:cubicBezTo>
                  <a:cubicBezTo>
                    <a:pt x="7549" y="12483"/>
                    <a:pt x="7537" y="12459"/>
                    <a:pt x="7525" y="12435"/>
                  </a:cubicBezTo>
                  <a:cubicBezTo>
                    <a:pt x="7513" y="12423"/>
                    <a:pt x="7502" y="12411"/>
                    <a:pt x="7490" y="12387"/>
                  </a:cubicBezTo>
                  <a:cubicBezTo>
                    <a:pt x="7478" y="12364"/>
                    <a:pt x="7478" y="12352"/>
                    <a:pt x="7466" y="12328"/>
                  </a:cubicBezTo>
                  <a:cubicBezTo>
                    <a:pt x="7454" y="12316"/>
                    <a:pt x="7442" y="12292"/>
                    <a:pt x="7430" y="12268"/>
                  </a:cubicBezTo>
                  <a:cubicBezTo>
                    <a:pt x="7418" y="12257"/>
                    <a:pt x="7406" y="12233"/>
                    <a:pt x="7406" y="12221"/>
                  </a:cubicBezTo>
                  <a:cubicBezTo>
                    <a:pt x="7394" y="12197"/>
                    <a:pt x="7383" y="12173"/>
                    <a:pt x="7371" y="12161"/>
                  </a:cubicBezTo>
                  <a:cubicBezTo>
                    <a:pt x="7359" y="12137"/>
                    <a:pt x="7347" y="12126"/>
                    <a:pt x="7347" y="12114"/>
                  </a:cubicBezTo>
                  <a:cubicBezTo>
                    <a:pt x="7335" y="12090"/>
                    <a:pt x="7323" y="12066"/>
                    <a:pt x="7311" y="12042"/>
                  </a:cubicBezTo>
                  <a:cubicBezTo>
                    <a:pt x="7299" y="12030"/>
                    <a:pt x="7287" y="12018"/>
                    <a:pt x="7287" y="11995"/>
                  </a:cubicBezTo>
                  <a:cubicBezTo>
                    <a:pt x="7275" y="11983"/>
                    <a:pt x="7263" y="11959"/>
                    <a:pt x="7252" y="11935"/>
                  </a:cubicBezTo>
                  <a:cubicBezTo>
                    <a:pt x="7240" y="11923"/>
                    <a:pt x="7228" y="11899"/>
                    <a:pt x="7228" y="11887"/>
                  </a:cubicBezTo>
                  <a:cubicBezTo>
                    <a:pt x="7216" y="11864"/>
                    <a:pt x="7204" y="11852"/>
                    <a:pt x="7192" y="11828"/>
                  </a:cubicBezTo>
                  <a:cubicBezTo>
                    <a:pt x="7192" y="11816"/>
                    <a:pt x="7180" y="11804"/>
                    <a:pt x="7168" y="11792"/>
                  </a:cubicBezTo>
                  <a:cubicBezTo>
                    <a:pt x="7156" y="11768"/>
                    <a:pt x="7156" y="11756"/>
                    <a:pt x="7144" y="11733"/>
                  </a:cubicBezTo>
                  <a:cubicBezTo>
                    <a:pt x="7132" y="11721"/>
                    <a:pt x="7132" y="11709"/>
                    <a:pt x="7121" y="11697"/>
                  </a:cubicBezTo>
                  <a:cubicBezTo>
                    <a:pt x="7109" y="11673"/>
                    <a:pt x="7109" y="11661"/>
                    <a:pt x="7097" y="11649"/>
                  </a:cubicBezTo>
                  <a:cubicBezTo>
                    <a:pt x="7085" y="11625"/>
                    <a:pt x="7085" y="11614"/>
                    <a:pt x="7073" y="11602"/>
                  </a:cubicBezTo>
                  <a:cubicBezTo>
                    <a:pt x="7073" y="11590"/>
                    <a:pt x="7061" y="11578"/>
                    <a:pt x="7061" y="11566"/>
                  </a:cubicBezTo>
                  <a:cubicBezTo>
                    <a:pt x="7049" y="11554"/>
                    <a:pt x="7049" y="11542"/>
                    <a:pt x="7037" y="11530"/>
                  </a:cubicBezTo>
                  <a:cubicBezTo>
                    <a:pt x="7037" y="11518"/>
                    <a:pt x="7025" y="11506"/>
                    <a:pt x="7025" y="11495"/>
                  </a:cubicBezTo>
                  <a:cubicBezTo>
                    <a:pt x="7013" y="11483"/>
                    <a:pt x="7013" y="11471"/>
                    <a:pt x="7013" y="11471"/>
                  </a:cubicBezTo>
                  <a:cubicBezTo>
                    <a:pt x="7002" y="11459"/>
                    <a:pt x="7002" y="11447"/>
                    <a:pt x="6990" y="11435"/>
                  </a:cubicBezTo>
                  <a:cubicBezTo>
                    <a:pt x="6990" y="11423"/>
                    <a:pt x="6990" y="11423"/>
                    <a:pt x="6978" y="11411"/>
                  </a:cubicBezTo>
                  <a:cubicBezTo>
                    <a:pt x="6978" y="11411"/>
                    <a:pt x="6978" y="11399"/>
                    <a:pt x="6978" y="11399"/>
                  </a:cubicBezTo>
                  <a:cubicBezTo>
                    <a:pt x="6966" y="11387"/>
                    <a:pt x="6966" y="11375"/>
                    <a:pt x="6966" y="11364"/>
                  </a:cubicBezTo>
                  <a:cubicBezTo>
                    <a:pt x="6978" y="11304"/>
                    <a:pt x="6906" y="11233"/>
                    <a:pt x="6692" y="11054"/>
                  </a:cubicBezTo>
                  <a:cubicBezTo>
                    <a:pt x="6644" y="11006"/>
                    <a:pt x="6597" y="10971"/>
                    <a:pt x="6585" y="10959"/>
                  </a:cubicBezTo>
                  <a:cubicBezTo>
                    <a:pt x="6561" y="10935"/>
                    <a:pt x="6513" y="10899"/>
                    <a:pt x="6478" y="10875"/>
                  </a:cubicBezTo>
                  <a:cubicBezTo>
                    <a:pt x="6394" y="10828"/>
                    <a:pt x="6299" y="10756"/>
                    <a:pt x="6275" y="10697"/>
                  </a:cubicBezTo>
                  <a:cubicBezTo>
                    <a:pt x="6228" y="10566"/>
                    <a:pt x="6025" y="10292"/>
                    <a:pt x="5942" y="10209"/>
                  </a:cubicBezTo>
                  <a:cubicBezTo>
                    <a:pt x="5847" y="10101"/>
                    <a:pt x="5632" y="10042"/>
                    <a:pt x="5466" y="10030"/>
                  </a:cubicBezTo>
                  <a:cubicBezTo>
                    <a:pt x="5455" y="10029"/>
                    <a:pt x="5445" y="10029"/>
                    <a:pt x="5435" y="10029"/>
                  </a:cubicBezTo>
                  <a:cubicBezTo>
                    <a:pt x="5330" y="10029"/>
                    <a:pt x="5244" y="10083"/>
                    <a:pt x="5168" y="10137"/>
                  </a:cubicBezTo>
                  <a:cubicBezTo>
                    <a:pt x="5120" y="10173"/>
                    <a:pt x="5073" y="10209"/>
                    <a:pt x="5013" y="10232"/>
                  </a:cubicBezTo>
                  <a:cubicBezTo>
                    <a:pt x="4966" y="10244"/>
                    <a:pt x="4906" y="10256"/>
                    <a:pt x="4823" y="10256"/>
                  </a:cubicBezTo>
                  <a:cubicBezTo>
                    <a:pt x="4739" y="10256"/>
                    <a:pt x="4644" y="10244"/>
                    <a:pt x="4537" y="10244"/>
                  </a:cubicBezTo>
                  <a:cubicBezTo>
                    <a:pt x="4489" y="10232"/>
                    <a:pt x="4442" y="10232"/>
                    <a:pt x="4394" y="10221"/>
                  </a:cubicBezTo>
                  <a:cubicBezTo>
                    <a:pt x="4227" y="10209"/>
                    <a:pt x="4215" y="10113"/>
                    <a:pt x="4204" y="10042"/>
                  </a:cubicBezTo>
                  <a:cubicBezTo>
                    <a:pt x="4204" y="10018"/>
                    <a:pt x="4204" y="9994"/>
                    <a:pt x="4192" y="9982"/>
                  </a:cubicBezTo>
                  <a:cubicBezTo>
                    <a:pt x="4168" y="9947"/>
                    <a:pt x="4132" y="9947"/>
                    <a:pt x="4084" y="9935"/>
                  </a:cubicBezTo>
                  <a:cubicBezTo>
                    <a:pt x="4025" y="9935"/>
                    <a:pt x="3918" y="9911"/>
                    <a:pt x="3739" y="9828"/>
                  </a:cubicBezTo>
                  <a:cubicBezTo>
                    <a:pt x="3549" y="9744"/>
                    <a:pt x="3489" y="9637"/>
                    <a:pt x="3418" y="9518"/>
                  </a:cubicBezTo>
                  <a:cubicBezTo>
                    <a:pt x="3394" y="9482"/>
                    <a:pt x="3370" y="9435"/>
                    <a:pt x="3334" y="9387"/>
                  </a:cubicBezTo>
                  <a:cubicBezTo>
                    <a:pt x="3299" y="9351"/>
                    <a:pt x="3251" y="9328"/>
                    <a:pt x="3192" y="9328"/>
                  </a:cubicBezTo>
                  <a:lnTo>
                    <a:pt x="3144" y="9328"/>
                  </a:lnTo>
                  <a:cubicBezTo>
                    <a:pt x="3084" y="9339"/>
                    <a:pt x="3025" y="9363"/>
                    <a:pt x="2965" y="9387"/>
                  </a:cubicBezTo>
                  <a:cubicBezTo>
                    <a:pt x="2882" y="9423"/>
                    <a:pt x="2811" y="9447"/>
                    <a:pt x="2727" y="9459"/>
                  </a:cubicBezTo>
                  <a:cubicBezTo>
                    <a:pt x="2703" y="9470"/>
                    <a:pt x="2680" y="9470"/>
                    <a:pt x="2656" y="9482"/>
                  </a:cubicBezTo>
                  <a:cubicBezTo>
                    <a:pt x="2632" y="9482"/>
                    <a:pt x="2596" y="9482"/>
                    <a:pt x="2572" y="9494"/>
                  </a:cubicBezTo>
                  <a:lnTo>
                    <a:pt x="2560" y="9494"/>
                  </a:lnTo>
                  <a:cubicBezTo>
                    <a:pt x="2537" y="9494"/>
                    <a:pt x="2513" y="9506"/>
                    <a:pt x="2477" y="9506"/>
                  </a:cubicBezTo>
                  <a:lnTo>
                    <a:pt x="2453" y="9506"/>
                  </a:lnTo>
                  <a:lnTo>
                    <a:pt x="2513" y="9399"/>
                  </a:lnTo>
                  <a:cubicBezTo>
                    <a:pt x="2632" y="9066"/>
                    <a:pt x="2787" y="8685"/>
                    <a:pt x="2834" y="8649"/>
                  </a:cubicBezTo>
                  <a:cubicBezTo>
                    <a:pt x="2858" y="8649"/>
                    <a:pt x="2906" y="8637"/>
                    <a:pt x="2953" y="8637"/>
                  </a:cubicBezTo>
                  <a:cubicBezTo>
                    <a:pt x="3180" y="8613"/>
                    <a:pt x="3370" y="8589"/>
                    <a:pt x="3430" y="8482"/>
                  </a:cubicBezTo>
                  <a:cubicBezTo>
                    <a:pt x="3501" y="8339"/>
                    <a:pt x="3489" y="8244"/>
                    <a:pt x="3418" y="8125"/>
                  </a:cubicBezTo>
                  <a:cubicBezTo>
                    <a:pt x="3394" y="8066"/>
                    <a:pt x="3370" y="8030"/>
                    <a:pt x="3334" y="7982"/>
                  </a:cubicBezTo>
                  <a:cubicBezTo>
                    <a:pt x="3299" y="7935"/>
                    <a:pt x="3275" y="7875"/>
                    <a:pt x="3251" y="7827"/>
                  </a:cubicBezTo>
                  <a:cubicBezTo>
                    <a:pt x="3239" y="7792"/>
                    <a:pt x="3215" y="7768"/>
                    <a:pt x="3203" y="7744"/>
                  </a:cubicBezTo>
                  <a:cubicBezTo>
                    <a:pt x="3156" y="7649"/>
                    <a:pt x="3108" y="7565"/>
                    <a:pt x="3144" y="7446"/>
                  </a:cubicBezTo>
                  <a:cubicBezTo>
                    <a:pt x="3168" y="7387"/>
                    <a:pt x="3192" y="7339"/>
                    <a:pt x="3215" y="7292"/>
                  </a:cubicBezTo>
                  <a:cubicBezTo>
                    <a:pt x="3275" y="7184"/>
                    <a:pt x="3334" y="7077"/>
                    <a:pt x="3311" y="6887"/>
                  </a:cubicBezTo>
                  <a:cubicBezTo>
                    <a:pt x="3275" y="6720"/>
                    <a:pt x="3192" y="6482"/>
                    <a:pt x="3144" y="6327"/>
                  </a:cubicBezTo>
                  <a:lnTo>
                    <a:pt x="3132" y="6291"/>
                  </a:lnTo>
                  <a:cubicBezTo>
                    <a:pt x="3120" y="6256"/>
                    <a:pt x="3108" y="6220"/>
                    <a:pt x="3108" y="6208"/>
                  </a:cubicBezTo>
                  <a:cubicBezTo>
                    <a:pt x="3108" y="6208"/>
                    <a:pt x="3096" y="6184"/>
                    <a:pt x="3096" y="6161"/>
                  </a:cubicBezTo>
                  <a:cubicBezTo>
                    <a:pt x="3072" y="6089"/>
                    <a:pt x="3025" y="5946"/>
                    <a:pt x="3084" y="5803"/>
                  </a:cubicBezTo>
                  <a:cubicBezTo>
                    <a:pt x="3108" y="5720"/>
                    <a:pt x="3156" y="5672"/>
                    <a:pt x="3192" y="5625"/>
                  </a:cubicBezTo>
                  <a:cubicBezTo>
                    <a:pt x="3215" y="5601"/>
                    <a:pt x="3239" y="5565"/>
                    <a:pt x="3251" y="5541"/>
                  </a:cubicBezTo>
                  <a:close/>
                  <a:moveTo>
                    <a:pt x="16693" y="8708"/>
                  </a:moveTo>
                  <a:cubicBezTo>
                    <a:pt x="16753" y="8756"/>
                    <a:pt x="16884" y="8768"/>
                    <a:pt x="17086" y="8768"/>
                  </a:cubicBezTo>
                  <a:cubicBezTo>
                    <a:pt x="17134" y="8768"/>
                    <a:pt x="17193" y="8768"/>
                    <a:pt x="17241" y="8780"/>
                  </a:cubicBezTo>
                  <a:lnTo>
                    <a:pt x="17324" y="8780"/>
                  </a:lnTo>
                  <a:cubicBezTo>
                    <a:pt x="17384" y="8780"/>
                    <a:pt x="17443" y="8792"/>
                    <a:pt x="17515" y="8792"/>
                  </a:cubicBezTo>
                  <a:lnTo>
                    <a:pt x="17562" y="8792"/>
                  </a:lnTo>
                  <a:cubicBezTo>
                    <a:pt x="17562" y="8792"/>
                    <a:pt x="17562" y="8804"/>
                    <a:pt x="17574" y="8804"/>
                  </a:cubicBezTo>
                  <a:cubicBezTo>
                    <a:pt x="17681" y="8816"/>
                    <a:pt x="17753" y="8828"/>
                    <a:pt x="17836" y="8851"/>
                  </a:cubicBezTo>
                  <a:cubicBezTo>
                    <a:pt x="17979" y="8875"/>
                    <a:pt x="18098" y="8935"/>
                    <a:pt x="18193" y="8982"/>
                  </a:cubicBezTo>
                  <a:cubicBezTo>
                    <a:pt x="18265" y="9006"/>
                    <a:pt x="18336" y="9042"/>
                    <a:pt x="18408" y="9066"/>
                  </a:cubicBezTo>
                  <a:cubicBezTo>
                    <a:pt x="18463" y="9080"/>
                    <a:pt x="18507" y="9085"/>
                    <a:pt x="18548" y="9085"/>
                  </a:cubicBezTo>
                  <a:cubicBezTo>
                    <a:pt x="18577" y="9085"/>
                    <a:pt x="18604" y="9082"/>
                    <a:pt x="18634" y="9078"/>
                  </a:cubicBezTo>
                  <a:cubicBezTo>
                    <a:pt x="18682" y="9066"/>
                    <a:pt x="18717" y="9066"/>
                    <a:pt x="18789" y="9066"/>
                  </a:cubicBezTo>
                  <a:lnTo>
                    <a:pt x="19027" y="9066"/>
                  </a:lnTo>
                  <a:cubicBezTo>
                    <a:pt x="19134" y="9066"/>
                    <a:pt x="19241" y="9066"/>
                    <a:pt x="19301" y="9113"/>
                  </a:cubicBezTo>
                  <a:cubicBezTo>
                    <a:pt x="19384" y="9173"/>
                    <a:pt x="19551" y="9280"/>
                    <a:pt x="19658" y="9292"/>
                  </a:cubicBezTo>
                  <a:cubicBezTo>
                    <a:pt x="19664" y="9292"/>
                    <a:pt x="19670" y="9293"/>
                    <a:pt x="19676" y="9293"/>
                  </a:cubicBezTo>
                  <a:cubicBezTo>
                    <a:pt x="19805" y="9293"/>
                    <a:pt x="19849" y="9171"/>
                    <a:pt x="19872" y="9125"/>
                  </a:cubicBezTo>
                  <a:cubicBezTo>
                    <a:pt x="19908" y="9042"/>
                    <a:pt x="20003" y="8970"/>
                    <a:pt x="20027" y="8958"/>
                  </a:cubicBezTo>
                  <a:lnTo>
                    <a:pt x="20063" y="8958"/>
                  </a:lnTo>
                  <a:cubicBezTo>
                    <a:pt x="20086" y="8958"/>
                    <a:pt x="20170" y="8958"/>
                    <a:pt x="20253" y="8994"/>
                  </a:cubicBezTo>
                  <a:lnTo>
                    <a:pt x="20289" y="8994"/>
                  </a:lnTo>
                  <a:lnTo>
                    <a:pt x="20289" y="9387"/>
                  </a:lnTo>
                  <a:cubicBezTo>
                    <a:pt x="20289" y="9530"/>
                    <a:pt x="20337" y="9673"/>
                    <a:pt x="20420" y="9792"/>
                  </a:cubicBezTo>
                  <a:lnTo>
                    <a:pt x="20432" y="9816"/>
                  </a:lnTo>
                  <a:cubicBezTo>
                    <a:pt x="20491" y="9887"/>
                    <a:pt x="20575" y="10018"/>
                    <a:pt x="20587" y="10042"/>
                  </a:cubicBezTo>
                  <a:cubicBezTo>
                    <a:pt x="20587" y="10042"/>
                    <a:pt x="20587" y="10054"/>
                    <a:pt x="20598" y="10066"/>
                  </a:cubicBezTo>
                  <a:cubicBezTo>
                    <a:pt x="20598" y="10078"/>
                    <a:pt x="20598" y="10090"/>
                    <a:pt x="20610" y="10090"/>
                  </a:cubicBezTo>
                  <a:cubicBezTo>
                    <a:pt x="20610" y="10101"/>
                    <a:pt x="20610" y="10101"/>
                    <a:pt x="20610" y="10113"/>
                  </a:cubicBezTo>
                  <a:cubicBezTo>
                    <a:pt x="20622" y="10125"/>
                    <a:pt x="20634" y="10149"/>
                    <a:pt x="20634" y="10161"/>
                  </a:cubicBezTo>
                  <a:cubicBezTo>
                    <a:pt x="20634" y="10173"/>
                    <a:pt x="20646" y="10173"/>
                    <a:pt x="20646" y="10173"/>
                  </a:cubicBezTo>
                  <a:cubicBezTo>
                    <a:pt x="20646" y="10197"/>
                    <a:pt x="20658" y="10221"/>
                    <a:pt x="20670" y="10232"/>
                  </a:cubicBezTo>
                  <a:cubicBezTo>
                    <a:pt x="20670" y="10244"/>
                    <a:pt x="20670" y="10244"/>
                    <a:pt x="20682" y="10244"/>
                  </a:cubicBezTo>
                  <a:lnTo>
                    <a:pt x="20670" y="10244"/>
                  </a:lnTo>
                  <a:lnTo>
                    <a:pt x="20658" y="10268"/>
                  </a:lnTo>
                  <a:cubicBezTo>
                    <a:pt x="20598" y="10340"/>
                    <a:pt x="20289" y="10637"/>
                    <a:pt x="20039" y="10887"/>
                  </a:cubicBezTo>
                  <a:cubicBezTo>
                    <a:pt x="19801" y="11114"/>
                    <a:pt x="19694" y="11221"/>
                    <a:pt x="19682" y="11244"/>
                  </a:cubicBezTo>
                  <a:cubicBezTo>
                    <a:pt x="19670" y="11268"/>
                    <a:pt x="19515" y="11435"/>
                    <a:pt x="19384" y="11590"/>
                  </a:cubicBezTo>
                  <a:cubicBezTo>
                    <a:pt x="19253" y="11733"/>
                    <a:pt x="19110" y="11899"/>
                    <a:pt x="19039" y="11983"/>
                  </a:cubicBezTo>
                  <a:lnTo>
                    <a:pt x="18979" y="12042"/>
                  </a:lnTo>
                  <a:cubicBezTo>
                    <a:pt x="18860" y="12197"/>
                    <a:pt x="18705" y="12376"/>
                    <a:pt x="18574" y="12483"/>
                  </a:cubicBezTo>
                  <a:cubicBezTo>
                    <a:pt x="18503" y="12542"/>
                    <a:pt x="18432" y="12578"/>
                    <a:pt x="18372" y="12626"/>
                  </a:cubicBezTo>
                  <a:cubicBezTo>
                    <a:pt x="18289" y="12673"/>
                    <a:pt x="18217" y="12721"/>
                    <a:pt x="18193" y="12757"/>
                  </a:cubicBezTo>
                  <a:cubicBezTo>
                    <a:pt x="18170" y="12792"/>
                    <a:pt x="18158" y="12816"/>
                    <a:pt x="18146" y="12852"/>
                  </a:cubicBezTo>
                  <a:cubicBezTo>
                    <a:pt x="18122" y="12888"/>
                    <a:pt x="18110" y="12923"/>
                    <a:pt x="18062" y="12983"/>
                  </a:cubicBezTo>
                  <a:cubicBezTo>
                    <a:pt x="17991" y="13090"/>
                    <a:pt x="17765" y="13411"/>
                    <a:pt x="17670" y="13530"/>
                  </a:cubicBezTo>
                  <a:cubicBezTo>
                    <a:pt x="17634" y="13578"/>
                    <a:pt x="17598" y="13602"/>
                    <a:pt x="17574" y="13626"/>
                  </a:cubicBezTo>
                  <a:cubicBezTo>
                    <a:pt x="17562" y="13638"/>
                    <a:pt x="17539" y="13650"/>
                    <a:pt x="17527" y="13673"/>
                  </a:cubicBezTo>
                  <a:cubicBezTo>
                    <a:pt x="17515" y="13661"/>
                    <a:pt x="17503" y="13661"/>
                    <a:pt x="17491" y="13650"/>
                  </a:cubicBezTo>
                  <a:cubicBezTo>
                    <a:pt x="17384" y="13602"/>
                    <a:pt x="17241" y="13530"/>
                    <a:pt x="17169" y="13411"/>
                  </a:cubicBezTo>
                  <a:cubicBezTo>
                    <a:pt x="17062" y="13245"/>
                    <a:pt x="16872" y="13066"/>
                    <a:pt x="16753" y="13054"/>
                  </a:cubicBezTo>
                  <a:lnTo>
                    <a:pt x="16741" y="13054"/>
                  </a:lnTo>
                  <a:cubicBezTo>
                    <a:pt x="16681" y="13054"/>
                    <a:pt x="16598" y="13042"/>
                    <a:pt x="16491" y="13042"/>
                  </a:cubicBezTo>
                  <a:cubicBezTo>
                    <a:pt x="16336" y="13042"/>
                    <a:pt x="16181" y="13054"/>
                    <a:pt x="16074" y="13090"/>
                  </a:cubicBezTo>
                  <a:cubicBezTo>
                    <a:pt x="15812" y="13161"/>
                    <a:pt x="15431" y="13197"/>
                    <a:pt x="15407" y="13197"/>
                  </a:cubicBezTo>
                  <a:cubicBezTo>
                    <a:pt x="15395" y="13197"/>
                    <a:pt x="15348" y="13209"/>
                    <a:pt x="15300" y="13221"/>
                  </a:cubicBezTo>
                  <a:lnTo>
                    <a:pt x="15276" y="13221"/>
                  </a:lnTo>
                  <a:cubicBezTo>
                    <a:pt x="15264" y="13209"/>
                    <a:pt x="15264" y="13185"/>
                    <a:pt x="15253" y="13161"/>
                  </a:cubicBezTo>
                  <a:cubicBezTo>
                    <a:pt x="15253" y="13149"/>
                    <a:pt x="15241" y="13126"/>
                    <a:pt x="15241" y="13114"/>
                  </a:cubicBezTo>
                  <a:cubicBezTo>
                    <a:pt x="15241" y="13114"/>
                    <a:pt x="15241" y="13102"/>
                    <a:pt x="15241" y="13102"/>
                  </a:cubicBezTo>
                  <a:cubicBezTo>
                    <a:pt x="15241" y="13090"/>
                    <a:pt x="15229" y="13078"/>
                    <a:pt x="15229" y="13066"/>
                  </a:cubicBezTo>
                  <a:cubicBezTo>
                    <a:pt x="15229" y="13054"/>
                    <a:pt x="15229" y="13054"/>
                    <a:pt x="15229" y="13042"/>
                  </a:cubicBezTo>
                  <a:cubicBezTo>
                    <a:pt x="15229" y="13042"/>
                    <a:pt x="15229" y="13030"/>
                    <a:pt x="15229" y="13019"/>
                  </a:cubicBezTo>
                  <a:cubicBezTo>
                    <a:pt x="15217" y="13007"/>
                    <a:pt x="15217" y="13007"/>
                    <a:pt x="15217" y="12995"/>
                  </a:cubicBezTo>
                  <a:cubicBezTo>
                    <a:pt x="15217" y="12983"/>
                    <a:pt x="15217" y="12983"/>
                    <a:pt x="15217" y="12971"/>
                  </a:cubicBezTo>
                  <a:cubicBezTo>
                    <a:pt x="15217" y="12971"/>
                    <a:pt x="15217" y="12959"/>
                    <a:pt x="15217" y="12947"/>
                  </a:cubicBezTo>
                  <a:cubicBezTo>
                    <a:pt x="15217" y="12947"/>
                    <a:pt x="15217" y="12935"/>
                    <a:pt x="15217" y="12935"/>
                  </a:cubicBezTo>
                  <a:cubicBezTo>
                    <a:pt x="15217" y="12923"/>
                    <a:pt x="15217" y="12923"/>
                    <a:pt x="15229" y="12911"/>
                  </a:cubicBezTo>
                  <a:cubicBezTo>
                    <a:pt x="15229" y="12911"/>
                    <a:pt x="15229" y="12899"/>
                    <a:pt x="15229" y="12888"/>
                  </a:cubicBezTo>
                  <a:lnTo>
                    <a:pt x="15241" y="12888"/>
                  </a:lnTo>
                  <a:cubicBezTo>
                    <a:pt x="15253" y="12864"/>
                    <a:pt x="15276" y="12840"/>
                    <a:pt x="15300" y="12816"/>
                  </a:cubicBezTo>
                  <a:cubicBezTo>
                    <a:pt x="15348" y="12768"/>
                    <a:pt x="15384" y="12721"/>
                    <a:pt x="15384" y="12590"/>
                  </a:cubicBezTo>
                  <a:cubicBezTo>
                    <a:pt x="15384" y="12518"/>
                    <a:pt x="15360" y="12435"/>
                    <a:pt x="15336" y="12352"/>
                  </a:cubicBezTo>
                  <a:cubicBezTo>
                    <a:pt x="15300" y="12257"/>
                    <a:pt x="15276" y="12161"/>
                    <a:pt x="15288" y="12090"/>
                  </a:cubicBezTo>
                  <a:cubicBezTo>
                    <a:pt x="15288" y="12066"/>
                    <a:pt x="15288" y="12042"/>
                    <a:pt x="15300" y="12030"/>
                  </a:cubicBezTo>
                  <a:cubicBezTo>
                    <a:pt x="15300" y="12018"/>
                    <a:pt x="15312" y="11995"/>
                    <a:pt x="15324" y="11971"/>
                  </a:cubicBezTo>
                  <a:cubicBezTo>
                    <a:pt x="15324" y="11971"/>
                    <a:pt x="15324" y="11959"/>
                    <a:pt x="15324" y="11959"/>
                  </a:cubicBezTo>
                  <a:cubicBezTo>
                    <a:pt x="15336" y="11959"/>
                    <a:pt x="15336" y="11947"/>
                    <a:pt x="15336" y="11947"/>
                  </a:cubicBezTo>
                  <a:cubicBezTo>
                    <a:pt x="15431" y="11768"/>
                    <a:pt x="15634" y="11495"/>
                    <a:pt x="15753" y="11399"/>
                  </a:cubicBezTo>
                  <a:cubicBezTo>
                    <a:pt x="15788" y="11375"/>
                    <a:pt x="15824" y="11340"/>
                    <a:pt x="15860" y="11292"/>
                  </a:cubicBezTo>
                  <a:cubicBezTo>
                    <a:pt x="15860" y="11292"/>
                    <a:pt x="15860" y="11280"/>
                    <a:pt x="15860" y="11280"/>
                  </a:cubicBezTo>
                  <a:cubicBezTo>
                    <a:pt x="16026" y="11078"/>
                    <a:pt x="16241" y="10685"/>
                    <a:pt x="16241" y="10578"/>
                  </a:cubicBezTo>
                  <a:cubicBezTo>
                    <a:pt x="16229" y="10554"/>
                    <a:pt x="16229" y="10530"/>
                    <a:pt x="16217" y="10506"/>
                  </a:cubicBezTo>
                  <a:cubicBezTo>
                    <a:pt x="16205" y="10494"/>
                    <a:pt x="16193" y="10471"/>
                    <a:pt x="16181" y="10447"/>
                  </a:cubicBezTo>
                  <a:cubicBezTo>
                    <a:pt x="16157" y="10387"/>
                    <a:pt x="16122" y="10328"/>
                    <a:pt x="16122" y="10268"/>
                  </a:cubicBezTo>
                  <a:cubicBezTo>
                    <a:pt x="16122" y="10244"/>
                    <a:pt x="16122" y="10221"/>
                    <a:pt x="16122" y="10197"/>
                  </a:cubicBezTo>
                  <a:cubicBezTo>
                    <a:pt x="16134" y="10185"/>
                    <a:pt x="16134" y="10185"/>
                    <a:pt x="16134" y="10173"/>
                  </a:cubicBezTo>
                  <a:cubicBezTo>
                    <a:pt x="16146" y="10173"/>
                    <a:pt x="16146" y="10161"/>
                    <a:pt x="16146" y="10149"/>
                  </a:cubicBezTo>
                  <a:cubicBezTo>
                    <a:pt x="16265" y="9994"/>
                    <a:pt x="16455" y="9756"/>
                    <a:pt x="16455" y="9756"/>
                  </a:cubicBezTo>
                  <a:cubicBezTo>
                    <a:pt x="16467" y="9756"/>
                    <a:pt x="16467" y="9744"/>
                    <a:pt x="16467" y="9732"/>
                  </a:cubicBezTo>
                  <a:cubicBezTo>
                    <a:pt x="16467" y="9732"/>
                    <a:pt x="16491" y="9554"/>
                    <a:pt x="16527" y="9423"/>
                  </a:cubicBezTo>
                  <a:lnTo>
                    <a:pt x="16538" y="9363"/>
                  </a:lnTo>
                  <a:cubicBezTo>
                    <a:pt x="16562" y="9256"/>
                    <a:pt x="16586" y="9149"/>
                    <a:pt x="16574" y="9066"/>
                  </a:cubicBezTo>
                  <a:cubicBezTo>
                    <a:pt x="16574" y="9054"/>
                    <a:pt x="16574" y="9042"/>
                    <a:pt x="16574" y="9042"/>
                  </a:cubicBezTo>
                  <a:cubicBezTo>
                    <a:pt x="16562" y="8970"/>
                    <a:pt x="16574" y="8899"/>
                    <a:pt x="16586" y="8839"/>
                  </a:cubicBezTo>
                  <a:cubicBezTo>
                    <a:pt x="16586" y="8816"/>
                    <a:pt x="16598" y="8792"/>
                    <a:pt x="16610" y="8780"/>
                  </a:cubicBezTo>
                  <a:cubicBezTo>
                    <a:pt x="16610" y="8780"/>
                    <a:pt x="16622" y="8768"/>
                    <a:pt x="16657" y="8744"/>
                  </a:cubicBezTo>
                  <a:cubicBezTo>
                    <a:pt x="16669" y="8732"/>
                    <a:pt x="16681" y="8720"/>
                    <a:pt x="16693" y="8708"/>
                  </a:cubicBezTo>
                  <a:close/>
                  <a:moveTo>
                    <a:pt x="3190" y="9415"/>
                  </a:moveTo>
                  <a:cubicBezTo>
                    <a:pt x="3221" y="9415"/>
                    <a:pt x="3245" y="9424"/>
                    <a:pt x="3263" y="9447"/>
                  </a:cubicBezTo>
                  <a:cubicBezTo>
                    <a:pt x="3299" y="9482"/>
                    <a:pt x="3322" y="9530"/>
                    <a:pt x="3346" y="9566"/>
                  </a:cubicBezTo>
                  <a:cubicBezTo>
                    <a:pt x="3406" y="9685"/>
                    <a:pt x="3489" y="9816"/>
                    <a:pt x="3703" y="9911"/>
                  </a:cubicBezTo>
                  <a:cubicBezTo>
                    <a:pt x="3751" y="9935"/>
                    <a:pt x="3787" y="9947"/>
                    <a:pt x="3834" y="9971"/>
                  </a:cubicBezTo>
                  <a:cubicBezTo>
                    <a:pt x="3942" y="10006"/>
                    <a:pt x="4025" y="10018"/>
                    <a:pt x="4073" y="10030"/>
                  </a:cubicBezTo>
                  <a:lnTo>
                    <a:pt x="4108" y="10030"/>
                  </a:lnTo>
                  <a:cubicBezTo>
                    <a:pt x="4108" y="10042"/>
                    <a:pt x="4120" y="10042"/>
                    <a:pt x="4120" y="10054"/>
                  </a:cubicBezTo>
                  <a:cubicBezTo>
                    <a:pt x="4120" y="10125"/>
                    <a:pt x="4144" y="10292"/>
                    <a:pt x="4382" y="10316"/>
                  </a:cubicBezTo>
                  <a:cubicBezTo>
                    <a:pt x="4442" y="10316"/>
                    <a:pt x="4489" y="10328"/>
                    <a:pt x="4537" y="10328"/>
                  </a:cubicBezTo>
                  <a:cubicBezTo>
                    <a:pt x="4632" y="10340"/>
                    <a:pt x="4727" y="10352"/>
                    <a:pt x="4823" y="10352"/>
                  </a:cubicBezTo>
                  <a:cubicBezTo>
                    <a:pt x="4918" y="10352"/>
                    <a:pt x="4989" y="10340"/>
                    <a:pt x="5049" y="10316"/>
                  </a:cubicBezTo>
                  <a:cubicBezTo>
                    <a:pt x="5108" y="10280"/>
                    <a:pt x="5168" y="10256"/>
                    <a:pt x="5216" y="10221"/>
                  </a:cubicBezTo>
                  <a:cubicBezTo>
                    <a:pt x="5299" y="10161"/>
                    <a:pt x="5358" y="10113"/>
                    <a:pt x="5442" y="10113"/>
                  </a:cubicBezTo>
                  <a:lnTo>
                    <a:pt x="5466" y="10113"/>
                  </a:lnTo>
                  <a:cubicBezTo>
                    <a:pt x="5478" y="10113"/>
                    <a:pt x="5501" y="10125"/>
                    <a:pt x="5525" y="10125"/>
                  </a:cubicBezTo>
                  <a:cubicBezTo>
                    <a:pt x="5668" y="10149"/>
                    <a:pt x="5823" y="10209"/>
                    <a:pt x="5882" y="10268"/>
                  </a:cubicBezTo>
                  <a:cubicBezTo>
                    <a:pt x="5954" y="10340"/>
                    <a:pt x="6109" y="10554"/>
                    <a:pt x="6168" y="10673"/>
                  </a:cubicBezTo>
                  <a:cubicBezTo>
                    <a:pt x="6180" y="10697"/>
                    <a:pt x="6192" y="10709"/>
                    <a:pt x="6192" y="10733"/>
                  </a:cubicBezTo>
                  <a:cubicBezTo>
                    <a:pt x="6228" y="10816"/>
                    <a:pt x="6335" y="10887"/>
                    <a:pt x="6418" y="10947"/>
                  </a:cubicBezTo>
                  <a:cubicBezTo>
                    <a:pt x="6466" y="10971"/>
                    <a:pt x="6501" y="10994"/>
                    <a:pt x="6513" y="11018"/>
                  </a:cubicBezTo>
                  <a:cubicBezTo>
                    <a:pt x="6537" y="11042"/>
                    <a:pt x="6573" y="11078"/>
                    <a:pt x="6632" y="11114"/>
                  </a:cubicBezTo>
                  <a:cubicBezTo>
                    <a:pt x="6704" y="11185"/>
                    <a:pt x="6859" y="11316"/>
                    <a:pt x="6882" y="11364"/>
                  </a:cubicBezTo>
                  <a:cubicBezTo>
                    <a:pt x="6882" y="11375"/>
                    <a:pt x="6882" y="11375"/>
                    <a:pt x="6882" y="11375"/>
                  </a:cubicBezTo>
                  <a:cubicBezTo>
                    <a:pt x="6882" y="11375"/>
                    <a:pt x="6882" y="11375"/>
                    <a:pt x="6882" y="11387"/>
                  </a:cubicBezTo>
                  <a:cubicBezTo>
                    <a:pt x="6882" y="11399"/>
                    <a:pt x="6882" y="11399"/>
                    <a:pt x="6882" y="11411"/>
                  </a:cubicBezTo>
                  <a:cubicBezTo>
                    <a:pt x="6894" y="11411"/>
                    <a:pt x="6894" y="11423"/>
                    <a:pt x="6894" y="11423"/>
                  </a:cubicBezTo>
                  <a:cubicBezTo>
                    <a:pt x="6894" y="11423"/>
                    <a:pt x="6894" y="11435"/>
                    <a:pt x="6894" y="11435"/>
                  </a:cubicBezTo>
                  <a:cubicBezTo>
                    <a:pt x="6906" y="11447"/>
                    <a:pt x="6906" y="11447"/>
                    <a:pt x="6906" y="11459"/>
                  </a:cubicBezTo>
                  <a:cubicBezTo>
                    <a:pt x="6918" y="11471"/>
                    <a:pt x="6918" y="11471"/>
                    <a:pt x="6918" y="11471"/>
                  </a:cubicBezTo>
                  <a:cubicBezTo>
                    <a:pt x="6918" y="11483"/>
                    <a:pt x="6930" y="11495"/>
                    <a:pt x="6930" y="11506"/>
                  </a:cubicBezTo>
                  <a:cubicBezTo>
                    <a:pt x="6930" y="11506"/>
                    <a:pt x="6930" y="11518"/>
                    <a:pt x="6942" y="11518"/>
                  </a:cubicBezTo>
                  <a:cubicBezTo>
                    <a:pt x="6942" y="11530"/>
                    <a:pt x="6954" y="11542"/>
                    <a:pt x="6954" y="11554"/>
                  </a:cubicBezTo>
                  <a:cubicBezTo>
                    <a:pt x="6954" y="11566"/>
                    <a:pt x="6966" y="11578"/>
                    <a:pt x="6966" y="11578"/>
                  </a:cubicBezTo>
                  <a:cubicBezTo>
                    <a:pt x="6978" y="11602"/>
                    <a:pt x="6978" y="11614"/>
                    <a:pt x="6990" y="11637"/>
                  </a:cubicBezTo>
                  <a:cubicBezTo>
                    <a:pt x="6990" y="11637"/>
                    <a:pt x="7002" y="11649"/>
                    <a:pt x="7002" y="11649"/>
                  </a:cubicBezTo>
                  <a:cubicBezTo>
                    <a:pt x="7013" y="11673"/>
                    <a:pt x="7025" y="11697"/>
                    <a:pt x="7025" y="11709"/>
                  </a:cubicBezTo>
                  <a:cubicBezTo>
                    <a:pt x="7037" y="11721"/>
                    <a:pt x="7037" y="11733"/>
                    <a:pt x="7049" y="11745"/>
                  </a:cubicBezTo>
                  <a:cubicBezTo>
                    <a:pt x="7061" y="11756"/>
                    <a:pt x="7073" y="11792"/>
                    <a:pt x="7085" y="11816"/>
                  </a:cubicBezTo>
                  <a:cubicBezTo>
                    <a:pt x="7085" y="11816"/>
                    <a:pt x="7097" y="11828"/>
                    <a:pt x="7097" y="11840"/>
                  </a:cubicBezTo>
                  <a:cubicBezTo>
                    <a:pt x="7109" y="11876"/>
                    <a:pt x="7132" y="11899"/>
                    <a:pt x="7144" y="11935"/>
                  </a:cubicBezTo>
                  <a:cubicBezTo>
                    <a:pt x="7156" y="11947"/>
                    <a:pt x="7156" y="11947"/>
                    <a:pt x="7156" y="11959"/>
                  </a:cubicBezTo>
                  <a:cubicBezTo>
                    <a:pt x="7180" y="11995"/>
                    <a:pt x="7204" y="12030"/>
                    <a:pt x="7216" y="12078"/>
                  </a:cubicBezTo>
                  <a:cubicBezTo>
                    <a:pt x="7228" y="12078"/>
                    <a:pt x="7228" y="12090"/>
                    <a:pt x="7228" y="12102"/>
                  </a:cubicBezTo>
                  <a:cubicBezTo>
                    <a:pt x="7252" y="12137"/>
                    <a:pt x="7275" y="12173"/>
                    <a:pt x="7299" y="12221"/>
                  </a:cubicBezTo>
                  <a:cubicBezTo>
                    <a:pt x="7311" y="12233"/>
                    <a:pt x="7311" y="12245"/>
                    <a:pt x="7323" y="12257"/>
                  </a:cubicBezTo>
                  <a:cubicBezTo>
                    <a:pt x="7347" y="12304"/>
                    <a:pt x="7371" y="12340"/>
                    <a:pt x="7394" y="12387"/>
                  </a:cubicBezTo>
                  <a:cubicBezTo>
                    <a:pt x="7406" y="12411"/>
                    <a:pt x="7406" y="12423"/>
                    <a:pt x="7418" y="12435"/>
                  </a:cubicBezTo>
                  <a:cubicBezTo>
                    <a:pt x="7442" y="12483"/>
                    <a:pt x="7466" y="12530"/>
                    <a:pt x="7502" y="12590"/>
                  </a:cubicBezTo>
                  <a:cubicBezTo>
                    <a:pt x="7513" y="12602"/>
                    <a:pt x="7513" y="12614"/>
                    <a:pt x="7525" y="12638"/>
                  </a:cubicBezTo>
                  <a:cubicBezTo>
                    <a:pt x="7561" y="12685"/>
                    <a:pt x="7585" y="12745"/>
                    <a:pt x="7621" y="12792"/>
                  </a:cubicBezTo>
                  <a:cubicBezTo>
                    <a:pt x="7633" y="12816"/>
                    <a:pt x="7633" y="12828"/>
                    <a:pt x="7644" y="12852"/>
                  </a:cubicBezTo>
                  <a:cubicBezTo>
                    <a:pt x="7644" y="12852"/>
                    <a:pt x="7644" y="12852"/>
                    <a:pt x="7633" y="12864"/>
                  </a:cubicBezTo>
                  <a:lnTo>
                    <a:pt x="7621" y="12864"/>
                  </a:lnTo>
                  <a:cubicBezTo>
                    <a:pt x="7621" y="12876"/>
                    <a:pt x="7609" y="12888"/>
                    <a:pt x="7597" y="12888"/>
                  </a:cubicBezTo>
                  <a:cubicBezTo>
                    <a:pt x="7597" y="12888"/>
                    <a:pt x="7597" y="12899"/>
                    <a:pt x="7597" y="12899"/>
                  </a:cubicBezTo>
                  <a:cubicBezTo>
                    <a:pt x="7585" y="12911"/>
                    <a:pt x="7573" y="12923"/>
                    <a:pt x="7561" y="12935"/>
                  </a:cubicBezTo>
                  <a:lnTo>
                    <a:pt x="7549" y="12935"/>
                  </a:lnTo>
                  <a:cubicBezTo>
                    <a:pt x="7537" y="12947"/>
                    <a:pt x="7537" y="12959"/>
                    <a:pt x="7525" y="12971"/>
                  </a:cubicBezTo>
                  <a:cubicBezTo>
                    <a:pt x="7525" y="12971"/>
                    <a:pt x="7513" y="12971"/>
                    <a:pt x="7513" y="12983"/>
                  </a:cubicBezTo>
                  <a:cubicBezTo>
                    <a:pt x="7513" y="12983"/>
                    <a:pt x="7502" y="12995"/>
                    <a:pt x="7502" y="13007"/>
                  </a:cubicBezTo>
                  <a:cubicBezTo>
                    <a:pt x="7490" y="13007"/>
                    <a:pt x="7490" y="13007"/>
                    <a:pt x="7490" y="13019"/>
                  </a:cubicBezTo>
                  <a:cubicBezTo>
                    <a:pt x="7478" y="13019"/>
                    <a:pt x="7478" y="13030"/>
                    <a:pt x="7478" y="13042"/>
                  </a:cubicBezTo>
                  <a:cubicBezTo>
                    <a:pt x="7478" y="13042"/>
                    <a:pt x="7466" y="13054"/>
                    <a:pt x="7466" y="13054"/>
                  </a:cubicBezTo>
                  <a:cubicBezTo>
                    <a:pt x="7466" y="13066"/>
                    <a:pt x="7466" y="13078"/>
                    <a:pt x="7466" y="13090"/>
                  </a:cubicBezTo>
                  <a:cubicBezTo>
                    <a:pt x="7466" y="13090"/>
                    <a:pt x="7466" y="13102"/>
                    <a:pt x="7466" y="13102"/>
                  </a:cubicBezTo>
                  <a:lnTo>
                    <a:pt x="7466" y="13149"/>
                  </a:lnTo>
                  <a:cubicBezTo>
                    <a:pt x="7478" y="13340"/>
                    <a:pt x="7466" y="13447"/>
                    <a:pt x="7418" y="13471"/>
                  </a:cubicBezTo>
                  <a:cubicBezTo>
                    <a:pt x="7228" y="13590"/>
                    <a:pt x="7109" y="13673"/>
                    <a:pt x="7109" y="13745"/>
                  </a:cubicBezTo>
                  <a:cubicBezTo>
                    <a:pt x="7109" y="13804"/>
                    <a:pt x="7156" y="14031"/>
                    <a:pt x="7180" y="14197"/>
                  </a:cubicBezTo>
                  <a:cubicBezTo>
                    <a:pt x="7192" y="14221"/>
                    <a:pt x="7192" y="14245"/>
                    <a:pt x="7192" y="14269"/>
                  </a:cubicBezTo>
                  <a:cubicBezTo>
                    <a:pt x="7192" y="14269"/>
                    <a:pt x="7204" y="14269"/>
                    <a:pt x="7204" y="14281"/>
                  </a:cubicBezTo>
                  <a:cubicBezTo>
                    <a:pt x="7204" y="14281"/>
                    <a:pt x="7204" y="14292"/>
                    <a:pt x="7204" y="14304"/>
                  </a:cubicBezTo>
                  <a:cubicBezTo>
                    <a:pt x="7204" y="14304"/>
                    <a:pt x="7204" y="14304"/>
                    <a:pt x="7204" y="14316"/>
                  </a:cubicBezTo>
                  <a:cubicBezTo>
                    <a:pt x="7204" y="14328"/>
                    <a:pt x="7204" y="14328"/>
                    <a:pt x="7204" y="14340"/>
                  </a:cubicBezTo>
                  <a:cubicBezTo>
                    <a:pt x="7204" y="14352"/>
                    <a:pt x="7204" y="14352"/>
                    <a:pt x="7204" y="14364"/>
                  </a:cubicBezTo>
                  <a:cubicBezTo>
                    <a:pt x="7204" y="14376"/>
                    <a:pt x="7204" y="14388"/>
                    <a:pt x="7204" y="14400"/>
                  </a:cubicBezTo>
                  <a:cubicBezTo>
                    <a:pt x="7216" y="14412"/>
                    <a:pt x="7216" y="14423"/>
                    <a:pt x="7216" y="14435"/>
                  </a:cubicBezTo>
                  <a:cubicBezTo>
                    <a:pt x="7216" y="14447"/>
                    <a:pt x="7216" y="14459"/>
                    <a:pt x="7216" y="14471"/>
                  </a:cubicBezTo>
                  <a:cubicBezTo>
                    <a:pt x="7216" y="14483"/>
                    <a:pt x="7216" y="14495"/>
                    <a:pt x="7216" y="14507"/>
                  </a:cubicBezTo>
                  <a:cubicBezTo>
                    <a:pt x="7216" y="14519"/>
                    <a:pt x="7216" y="14543"/>
                    <a:pt x="7216" y="14554"/>
                  </a:cubicBezTo>
                  <a:cubicBezTo>
                    <a:pt x="7216" y="14566"/>
                    <a:pt x="7228" y="14578"/>
                    <a:pt x="7228" y="14590"/>
                  </a:cubicBezTo>
                  <a:cubicBezTo>
                    <a:pt x="7228" y="14602"/>
                    <a:pt x="7228" y="14626"/>
                    <a:pt x="7228" y="14638"/>
                  </a:cubicBezTo>
                  <a:cubicBezTo>
                    <a:pt x="7228" y="14650"/>
                    <a:pt x="7228" y="14673"/>
                    <a:pt x="7228" y="14685"/>
                  </a:cubicBezTo>
                  <a:cubicBezTo>
                    <a:pt x="7228" y="14697"/>
                    <a:pt x="7228" y="14721"/>
                    <a:pt x="7228" y="14733"/>
                  </a:cubicBezTo>
                  <a:cubicBezTo>
                    <a:pt x="7228" y="14757"/>
                    <a:pt x="7240" y="14769"/>
                    <a:pt x="7240" y="14781"/>
                  </a:cubicBezTo>
                  <a:cubicBezTo>
                    <a:pt x="7240" y="14804"/>
                    <a:pt x="7240" y="14816"/>
                    <a:pt x="7240" y="14840"/>
                  </a:cubicBezTo>
                  <a:cubicBezTo>
                    <a:pt x="7240" y="14852"/>
                    <a:pt x="7240" y="14876"/>
                    <a:pt x="7240" y="14888"/>
                  </a:cubicBezTo>
                  <a:cubicBezTo>
                    <a:pt x="7240" y="14912"/>
                    <a:pt x="7240" y="14924"/>
                    <a:pt x="7252" y="14947"/>
                  </a:cubicBezTo>
                  <a:cubicBezTo>
                    <a:pt x="7252" y="14959"/>
                    <a:pt x="7252" y="14971"/>
                    <a:pt x="7252" y="14995"/>
                  </a:cubicBezTo>
                  <a:cubicBezTo>
                    <a:pt x="7252" y="15019"/>
                    <a:pt x="7252" y="15043"/>
                    <a:pt x="7252" y="15054"/>
                  </a:cubicBezTo>
                  <a:cubicBezTo>
                    <a:pt x="7252" y="15066"/>
                    <a:pt x="7252" y="15078"/>
                    <a:pt x="7252" y="15090"/>
                  </a:cubicBezTo>
                  <a:cubicBezTo>
                    <a:pt x="7252" y="15114"/>
                    <a:pt x="7252" y="15138"/>
                    <a:pt x="7263" y="15162"/>
                  </a:cubicBezTo>
                  <a:cubicBezTo>
                    <a:pt x="7263" y="15174"/>
                    <a:pt x="7263" y="15185"/>
                    <a:pt x="7263" y="15197"/>
                  </a:cubicBezTo>
                  <a:cubicBezTo>
                    <a:pt x="7263" y="15221"/>
                    <a:pt x="7263" y="15245"/>
                    <a:pt x="7263" y="15269"/>
                  </a:cubicBezTo>
                  <a:cubicBezTo>
                    <a:pt x="7263" y="15281"/>
                    <a:pt x="7263" y="15293"/>
                    <a:pt x="7263" y="15293"/>
                  </a:cubicBezTo>
                  <a:cubicBezTo>
                    <a:pt x="7263" y="15328"/>
                    <a:pt x="7263" y="15352"/>
                    <a:pt x="7275" y="15376"/>
                  </a:cubicBezTo>
                  <a:cubicBezTo>
                    <a:pt x="7275" y="15376"/>
                    <a:pt x="7275" y="15388"/>
                    <a:pt x="7275" y="15388"/>
                  </a:cubicBezTo>
                  <a:cubicBezTo>
                    <a:pt x="7275" y="15424"/>
                    <a:pt x="7275" y="15447"/>
                    <a:pt x="7275" y="15471"/>
                  </a:cubicBezTo>
                  <a:cubicBezTo>
                    <a:pt x="7275" y="15471"/>
                    <a:pt x="7275" y="15471"/>
                    <a:pt x="7275" y="15483"/>
                  </a:cubicBezTo>
                  <a:cubicBezTo>
                    <a:pt x="7275" y="15507"/>
                    <a:pt x="7275" y="15531"/>
                    <a:pt x="7275" y="15555"/>
                  </a:cubicBezTo>
                  <a:cubicBezTo>
                    <a:pt x="7240" y="15555"/>
                    <a:pt x="7192" y="15543"/>
                    <a:pt x="7156" y="15543"/>
                  </a:cubicBezTo>
                  <a:cubicBezTo>
                    <a:pt x="7144" y="15531"/>
                    <a:pt x="7132" y="15531"/>
                    <a:pt x="7121" y="15531"/>
                  </a:cubicBezTo>
                  <a:cubicBezTo>
                    <a:pt x="7085" y="15531"/>
                    <a:pt x="7049" y="15519"/>
                    <a:pt x="7013" y="15519"/>
                  </a:cubicBezTo>
                  <a:cubicBezTo>
                    <a:pt x="7002" y="15519"/>
                    <a:pt x="6978" y="15519"/>
                    <a:pt x="6966" y="15507"/>
                  </a:cubicBezTo>
                  <a:lnTo>
                    <a:pt x="6882" y="15507"/>
                  </a:lnTo>
                  <a:cubicBezTo>
                    <a:pt x="6871" y="15507"/>
                    <a:pt x="6847" y="15507"/>
                    <a:pt x="6835" y="15495"/>
                  </a:cubicBezTo>
                  <a:lnTo>
                    <a:pt x="6609" y="15495"/>
                  </a:lnTo>
                  <a:cubicBezTo>
                    <a:pt x="6525" y="15507"/>
                    <a:pt x="6466" y="15507"/>
                    <a:pt x="6406" y="15507"/>
                  </a:cubicBezTo>
                  <a:cubicBezTo>
                    <a:pt x="6311" y="15519"/>
                    <a:pt x="6228" y="15519"/>
                    <a:pt x="6156" y="15519"/>
                  </a:cubicBezTo>
                  <a:lnTo>
                    <a:pt x="6061" y="15519"/>
                  </a:lnTo>
                  <a:cubicBezTo>
                    <a:pt x="6049" y="15507"/>
                    <a:pt x="6037" y="15507"/>
                    <a:pt x="6037" y="15507"/>
                  </a:cubicBezTo>
                  <a:cubicBezTo>
                    <a:pt x="6025" y="15507"/>
                    <a:pt x="6025" y="15507"/>
                    <a:pt x="6013" y="15495"/>
                  </a:cubicBezTo>
                  <a:cubicBezTo>
                    <a:pt x="6001" y="15483"/>
                    <a:pt x="5989" y="15483"/>
                    <a:pt x="5978" y="15471"/>
                  </a:cubicBezTo>
                  <a:cubicBezTo>
                    <a:pt x="5978" y="15471"/>
                    <a:pt x="5978" y="15471"/>
                    <a:pt x="5966" y="15459"/>
                  </a:cubicBezTo>
                  <a:cubicBezTo>
                    <a:pt x="5954" y="15459"/>
                    <a:pt x="5954" y="15447"/>
                    <a:pt x="5942" y="15447"/>
                  </a:cubicBezTo>
                  <a:cubicBezTo>
                    <a:pt x="5930" y="15435"/>
                    <a:pt x="5930" y="15435"/>
                    <a:pt x="5918" y="15435"/>
                  </a:cubicBezTo>
                  <a:cubicBezTo>
                    <a:pt x="5918" y="15424"/>
                    <a:pt x="5906" y="15412"/>
                    <a:pt x="5894" y="15412"/>
                  </a:cubicBezTo>
                  <a:cubicBezTo>
                    <a:pt x="5882" y="15400"/>
                    <a:pt x="5882" y="15400"/>
                    <a:pt x="5870" y="15388"/>
                  </a:cubicBezTo>
                  <a:cubicBezTo>
                    <a:pt x="5859" y="15388"/>
                    <a:pt x="5847" y="15376"/>
                    <a:pt x="5835" y="15364"/>
                  </a:cubicBezTo>
                  <a:cubicBezTo>
                    <a:pt x="5835" y="15364"/>
                    <a:pt x="5823" y="15352"/>
                    <a:pt x="5811" y="15340"/>
                  </a:cubicBezTo>
                  <a:cubicBezTo>
                    <a:pt x="5799" y="15340"/>
                    <a:pt x="5799" y="15328"/>
                    <a:pt x="5787" y="15316"/>
                  </a:cubicBezTo>
                  <a:cubicBezTo>
                    <a:pt x="5775" y="15316"/>
                    <a:pt x="5763" y="15305"/>
                    <a:pt x="5751" y="15293"/>
                  </a:cubicBezTo>
                  <a:cubicBezTo>
                    <a:pt x="5739" y="15293"/>
                    <a:pt x="5739" y="15281"/>
                    <a:pt x="5728" y="15269"/>
                  </a:cubicBezTo>
                  <a:cubicBezTo>
                    <a:pt x="5704" y="15257"/>
                    <a:pt x="5692" y="15233"/>
                    <a:pt x="5668" y="15221"/>
                  </a:cubicBezTo>
                  <a:cubicBezTo>
                    <a:pt x="5513" y="15066"/>
                    <a:pt x="5454" y="14912"/>
                    <a:pt x="5466" y="14840"/>
                  </a:cubicBezTo>
                  <a:cubicBezTo>
                    <a:pt x="5466" y="14804"/>
                    <a:pt x="5489" y="14709"/>
                    <a:pt x="5525" y="14614"/>
                  </a:cubicBezTo>
                  <a:cubicBezTo>
                    <a:pt x="5561" y="14459"/>
                    <a:pt x="5608" y="14304"/>
                    <a:pt x="5608" y="14221"/>
                  </a:cubicBezTo>
                  <a:cubicBezTo>
                    <a:pt x="5608" y="14162"/>
                    <a:pt x="5585" y="13828"/>
                    <a:pt x="5239" y="13626"/>
                  </a:cubicBezTo>
                  <a:cubicBezTo>
                    <a:pt x="5180" y="13590"/>
                    <a:pt x="5108" y="13542"/>
                    <a:pt x="5037" y="13483"/>
                  </a:cubicBezTo>
                  <a:cubicBezTo>
                    <a:pt x="4704" y="13245"/>
                    <a:pt x="4227" y="12816"/>
                    <a:pt x="4132" y="12685"/>
                  </a:cubicBezTo>
                  <a:cubicBezTo>
                    <a:pt x="3989" y="12518"/>
                    <a:pt x="3680" y="12292"/>
                    <a:pt x="3513" y="12292"/>
                  </a:cubicBezTo>
                  <a:cubicBezTo>
                    <a:pt x="3442" y="12280"/>
                    <a:pt x="3322" y="12280"/>
                    <a:pt x="3203" y="12280"/>
                  </a:cubicBezTo>
                  <a:cubicBezTo>
                    <a:pt x="3108" y="12280"/>
                    <a:pt x="3037" y="12280"/>
                    <a:pt x="2989" y="12292"/>
                  </a:cubicBezTo>
                  <a:cubicBezTo>
                    <a:pt x="2953" y="12292"/>
                    <a:pt x="2918" y="12304"/>
                    <a:pt x="2882" y="12316"/>
                  </a:cubicBezTo>
                  <a:cubicBezTo>
                    <a:pt x="2858" y="12316"/>
                    <a:pt x="2834" y="12328"/>
                    <a:pt x="2822" y="12328"/>
                  </a:cubicBezTo>
                  <a:cubicBezTo>
                    <a:pt x="2822" y="12292"/>
                    <a:pt x="2846" y="12221"/>
                    <a:pt x="2870" y="12149"/>
                  </a:cubicBezTo>
                  <a:cubicBezTo>
                    <a:pt x="2894" y="12054"/>
                    <a:pt x="2930" y="11947"/>
                    <a:pt x="2930" y="11864"/>
                  </a:cubicBezTo>
                  <a:cubicBezTo>
                    <a:pt x="2930" y="11411"/>
                    <a:pt x="2894" y="11137"/>
                    <a:pt x="2811" y="11042"/>
                  </a:cubicBezTo>
                  <a:cubicBezTo>
                    <a:pt x="2703" y="10899"/>
                    <a:pt x="2358" y="10661"/>
                    <a:pt x="2203" y="10590"/>
                  </a:cubicBezTo>
                  <a:cubicBezTo>
                    <a:pt x="2191" y="10578"/>
                    <a:pt x="2168" y="10566"/>
                    <a:pt x="2144" y="10554"/>
                  </a:cubicBezTo>
                  <a:cubicBezTo>
                    <a:pt x="2132" y="10554"/>
                    <a:pt x="2132" y="10554"/>
                    <a:pt x="2120" y="10542"/>
                  </a:cubicBezTo>
                  <a:cubicBezTo>
                    <a:pt x="2108" y="10542"/>
                    <a:pt x="2096" y="10542"/>
                    <a:pt x="2084" y="10530"/>
                  </a:cubicBezTo>
                  <a:cubicBezTo>
                    <a:pt x="2072" y="10530"/>
                    <a:pt x="2049" y="10518"/>
                    <a:pt x="2037" y="10518"/>
                  </a:cubicBezTo>
                  <a:cubicBezTo>
                    <a:pt x="2037" y="10506"/>
                    <a:pt x="2025" y="10506"/>
                    <a:pt x="2013" y="10506"/>
                  </a:cubicBezTo>
                  <a:cubicBezTo>
                    <a:pt x="2001" y="10494"/>
                    <a:pt x="1977" y="10494"/>
                    <a:pt x="1965" y="10482"/>
                  </a:cubicBezTo>
                  <a:lnTo>
                    <a:pt x="2406" y="9613"/>
                  </a:lnTo>
                  <a:cubicBezTo>
                    <a:pt x="2418" y="9601"/>
                    <a:pt x="2430" y="9601"/>
                    <a:pt x="2441" y="9601"/>
                  </a:cubicBezTo>
                  <a:cubicBezTo>
                    <a:pt x="2465" y="9601"/>
                    <a:pt x="2477" y="9601"/>
                    <a:pt x="2501" y="9590"/>
                  </a:cubicBezTo>
                  <a:lnTo>
                    <a:pt x="2537" y="9590"/>
                  </a:lnTo>
                  <a:cubicBezTo>
                    <a:pt x="2549" y="9590"/>
                    <a:pt x="2572" y="9578"/>
                    <a:pt x="2596" y="9578"/>
                  </a:cubicBezTo>
                  <a:cubicBezTo>
                    <a:pt x="2608" y="9578"/>
                    <a:pt x="2620" y="9578"/>
                    <a:pt x="2644" y="9566"/>
                  </a:cubicBezTo>
                  <a:lnTo>
                    <a:pt x="2680" y="9566"/>
                  </a:lnTo>
                  <a:cubicBezTo>
                    <a:pt x="2703" y="9566"/>
                    <a:pt x="2727" y="9554"/>
                    <a:pt x="2751" y="9554"/>
                  </a:cubicBezTo>
                  <a:cubicBezTo>
                    <a:pt x="2834" y="9542"/>
                    <a:pt x="2918" y="9506"/>
                    <a:pt x="2989" y="9470"/>
                  </a:cubicBezTo>
                  <a:cubicBezTo>
                    <a:pt x="3071" y="9441"/>
                    <a:pt x="3139" y="9415"/>
                    <a:pt x="3190" y="9415"/>
                  </a:cubicBezTo>
                  <a:close/>
                  <a:moveTo>
                    <a:pt x="1918" y="10566"/>
                  </a:moveTo>
                  <a:cubicBezTo>
                    <a:pt x="1929" y="10566"/>
                    <a:pt x="1953" y="10578"/>
                    <a:pt x="1965" y="10578"/>
                  </a:cubicBezTo>
                  <a:cubicBezTo>
                    <a:pt x="1965" y="10578"/>
                    <a:pt x="1977" y="10590"/>
                    <a:pt x="1977" y="10590"/>
                  </a:cubicBezTo>
                  <a:cubicBezTo>
                    <a:pt x="2001" y="10602"/>
                    <a:pt x="2013" y="10602"/>
                    <a:pt x="2037" y="10613"/>
                  </a:cubicBezTo>
                  <a:cubicBezTo>
                    <a:pt x="2049" y="10613"/>
                    <a:pt x="2049" y="10613"/>
                    <a:pt x="2060" y="10625"/>
                  </a:cubicBezTo>
                  <a:cubicBezTo>
                    <a:pt x="2072" y="10625"/>
                    <a:pt x="2084" y="10637"/>
                    <a:pt x="2096" y="10637"/>
                  </a:cubicBezTo>
                  <a:cubicBezTo>
                    <a:pt x="2108" y="10637"/>
                    <a:pt x="2108" y="10649"/>
                    <a:pt x="2120" y="10649"/>
                  </a:cubicBezTo>
                  <a:cubicBezTo>
                    <a:pt x="2132" y="10649"/>
                    <a:pt x="2156" y="10661"/>
                    <a:pt x="2168" y="10673"/>
                  </a:cubicBezTo>
                  <a:cubicBezTo>
                    <a:pt x="2310" y="10733"/>
                    <a:pt x="2644" y="10971"/>
                    <a:pt x="2739" y="11102"/>
                  </a:cubicBezTo>
                  <a:cubicBezTo>
                    <a:pt x="2775" y="11137"/>
                    <a:pt x="2834" y="11304"/>
                    <a:pt x="2834" y="11876"/>
                  </a:cubicBezTo>
                  <a:cubicBezTo>
                    <a:pt x="2834" y="11935"/>
                    <a:pt x="2811" y="12030"/>
                    <a:pt x="2775" y="12126"/>
                  </a:cubicBezTo>
                  <a:cubicBezTo>
                    <a:pt x="2751" y="12209"/>
                    <a:pt x="2739" y="12280"/>
                    <a:pt x="2739" y="12328"/>
                  </a:cubicBezTo>
                  <a:cubicBezTo>
                    <a:pt x="2739" y="12340"/>
                    <a:pt x="2739" y="12364"/>
                    <a:pt x="2739" y="12376"/>
                  </a:cubicBezTo>
                  <a:cubicBezTo>
                    <a:pt x="2763" y="12399"/>
                    <a:pt x="2787" y="12423"/>
                    <a:pt x="2822" y="12423"/>
                  </a:cubicBezTo>
                  <a:cubicBezTo>
                    <a:pt x="2846" y="12423"/>
                    <a:pt x="2870" y="12411"/>
                    <a:pt x="2906" y="12399"/>
                  </a:cubicBezTo>
                  <a:cubicBezTo>
                    <a:pt x="2941" y="12387"/>
                    <a:pt x="2977" y="12387"/>
                    <a:pt x="3001" y="12376"/>
                  </a:cubicBezTo>
                  <a:lnTo>
                    <a:pt x="3513" y="12376"/>
                  </a:lnTo>
                  <a:cubicBezTo>
                    <a:pt x="3632" y="12387"/>
                    <a:pt x="3930" y="12590"/>
                    <a:pt x="4061" y="12745"/>
                  </a:cubicBezTo>
                  <a:cubicBezTo>
                    <a:pt x="4073" y="12768"/>
                    <a:pt x="4096" y="12792"/>
                    <a:pt x="4132" y="12828"/>
                  </a:cubicBezTo>
                  <a:cubicBezTo>
                    <a:pt x="4358" y="13054"/>
                    <a:pt x="4930" y="13554"/>
                    <a:pt x="5192" y="13709"/>
                  </a:cubicBezTo>
                  <a:cubicBezTo>
                    <a:pt x="5501" y="13888"/>
                    <a:pt x="5513" y="14173"/>
                    <a:pt x="5513" y="14221"/>
                  </a:cubicBezTo>
                  <a:cubicBezTo>
                    <a:pt x="5513" y="14292"/>
                    <a:pt x="5466" y="14459"/>
                    <a:pt x="5430" y="14590"/>
                  </a:cubicBezTo>
                  <a:cubicBezTo>
                    <a:pt x="5406" y="14697"/>
                    <a:pt x="5382" y="14793"/>
                    <a:pt x="5370" y="14828"/>
                  </a:cubicBezTo>
                  <a:cubicBezTo>
                    <a:pt x="5370" y="14935"/>
                    <a:pt x="5430" y="15114"/>
                    <a:pt x="5608" y="15293"/>
                  </a:cubicBezTo>
                  <a:cubicBezTo>
                    <a:pt x="5644" y="15328"/>
                    <a:pt x="5692" y="15364"/>
                    <a:pt x="5728" y="15400"/>
                  </a:cubicBezTo>
                  <a:lnTo>
                    <a:pt x="5739" y="15400"/>
                  </a:lnTo>
                  <a:cubicBezTo>
                    <a:pt x="5775" y="15435"/>
                    <a:pt x="5811" y="15459"/>
                    <a:pt x="5847" y="15483"/>
                  </a:cubicBezTo>
                  <a:cubicBezTo>
                    <a:pt x="5847" y="15483"/>
                    <a:pt x="5847" y="15495"/>
                    <a:pt x="5847" y="15495"/>
                  </a:cubicBezTo>
                  <a:cubicBezTo>
                    <a:pt x="5847" y="15495"/>
                    <a:pt x="5835" y="15483"/>
                    <a:pt x="5823" y="15483"/>
                  </a:cubicBezTo>
                  <a:cubicBezTo>
                    <a:pt x="5787" y="15483"/>
                    <a:pt x="5751" y="15483"/>
                    <a:pt x="5716" y="15471"/>
                  </a:cubicBezTo>
                  <a:cubicBezTo>
                    <a:pt x="5632" y="15459"/>
                    <a:pt x="5549" y="15447"/>
                    <a:pt x="5478" y="15447"/>
                  </a:cubicBezTo>
                  <a:cubicBezTo>
                    <a:pt x="5455" y="15444"/>
                    <a:pt x="5433" y="15443"/>
                    <a:pt x="5413" y="15443"/>
                  </a:cubicBezTo>
                  <a:cubicBezTo>
                    <a:pt x="5282" y="15443"/>
                    <a:pt x="5194" y="15503"/>
                    <a:pt x="5132" y="15555"/>
                  </a:cubicBezTo>
                  <a:cubicBezTo>
                    <a:pt x="5120" y="15566"/>
                    <a:pt x="5120" y="15578"/>
                    <a:pt x="5108" y="15578"/>
                  </a:cubicBezTo>
                  <a:cubicBezTo>
                    <a:pt x="5097" y="15590"/>
                    <a:pt x="5085" y="15602"/>
                    <a:pt x="5073" y="15614"/>
                  </a:cubicBezTo>
                  <a:cubicBezTo>
                    <a:pt x="5049" y="15626"/>
                    <a:pt x="5037" y="15662"/>
                    <a:pt x="5037" y="15709"/>
                  </a:cubicBezTo>
                  <a:cubicBezTo>
                    <a:pt x="5037" y="15721"/>
                    <a:pt x="5037" y="15733"/>
                    <a:pt x="5037" y="15745"/>
                  </a:cubicBezTo>
                  <a:cubicBezTo>
                    <a:pt x="5037" y="15757"/>
                    <a:pt x="5037" y="15757"/>
                    <a:pt x="5037" y="15769"/>
                  </a:cubicBezTo>
                  <a:cubicBezTo>
                    <a:pt x="5049" y="15793"/>
                    <a:pt x="5061" y="15828"/>
                    <a:pt x="5073" y="15864"/>
                  </a:cubicBezTo>
                  <a:cubicBezTo>
                    <a:pt x="5073" y="15888"/>
                    <a:pt x="5085" y="15912"/>
                    <a:pt x="5097" y="15936"/>
                  </a:cubicBezTo>
                  <a:cubicBezTo>
                    <a:pt x="5108" y="15959"/>
                    <a:pt x="5108" y="15983"/>
                    <a:pt x="5120" y="16007"/>
                  </a:cubicBezTo>
                  <a:cubicBezTo>
                    <a:pt x="5132" y="16019"/>
                    <a:pt x="5132" y="16043"/>
                    <a:pt x="5132" y="16067"/>
                  </a:cubicBezTo>
                  <a:cubicBezTo>
                    <a:pt x="5144" y="16067"/>
                    <a:pt x="5144" y="16078"/>
                    <a:pt x="5144" y="16078"/>
                  </a:cubicBezTo>
                  <a:cubicBezTo>
                    <a:pt x="5144" y="16102"/>
                    <a:pt x="5156" y="16114"/>
                    <a:pt x="5156" y="16126"/>
                  </a:cubicBezTo>
                  <a:cubicBezTo>
                    <a:pt x="5156" y="16138"/>
                    <a:pt x="5156" y="16138"/>
                    <a:pt x="5156" y="16150"/>
                  </a:cubicBezTo>
                  <a:cubicBezTo>
                    <a:pt x="5168" y="16162"/>
                    <a:pt x="5168" y="16174"/>
                    <a:pt x="5168" y="16186"/>
                  </a:cubicBezTo>
                  <a:cubicBezTo>
                    <a:pt x="5168" y="16197"/>
                    <a:pt x="5168" y="16197"/>
                    <a:pt x="5180" y="16209"/>
                  </a:cubicBezTo>
                  <a:cubicBezTo>
                    <a:pt x="5180" y="16221"/>
                    <a:pt x="5180" y="16245"/>
                    <a:pt x="5180" y="16257"/>
                  </a:cubicBezTo>
                  <a:cubicBezTo>
                    <a:pt x="5168" y="16257"/>
                    <a:pt x="5156" y="16257"/>
                    <a:pt x="5156" y="16245"/>
                  </a:cubicBezTo>
                  <a:lnTo>
                    <a:pt x="5132" y="16245"/>
                  </a:lnTo>
                  <a:cubicBezTo>
                    <a:pt x="5120" y="16245"/>
                    <a:pt x="5108" y="16233"/>
                    <a:pt x="5108" y="16233"/>
                  </a:cubicBezTo>
                  <a:cubicBezTo>
                    <a:pt x="5097" y="16233"/>
                    <a:pt x="5085" y="16221"/>
                    <a:pt x="5085" y="16221"/>
                  </a:cubicBezTo>
                  <a:cubicBezTo>
                    <a:pt x="5073" y="16221"/>
                    <a:pt x="5061" y="16209"/>
                    <a:pt x="5049" y="16209"/>
                  </a:cubicBezTo>
                  <a:cubicBezTo>
                    <a:pt x="5037" y="16197"/>
                    <a:pt x="5025" y="16197"/>
                    <a:pt x="5025" y="16197"/>
                  </a:cubicBezTo>
                  <a:cubicBezTo>
                    <a:pt x="5001" y="16186"/>
                    <a:pt x="4977" y="16174"/>
                    <a:pt x="4954" y="16162"/>
                  </a:cubicBezTo>
                  <a:cubicBezTo>
                    <a:pt x="4930" y="16138"/>
                    <a:pt x="4894" y="16114"/>
                    <a:pt x="4858" y="16090"/>
                  </a:cubicBezTo>
                  <a:cubicBezTo>
                    <a:pt x="4763" y="16031"/>
                    <a:pt x="4656" y="15959"/>
                    <a:pt x="4549" y="15912"/>
                  </a:cubicBezTo>
                  <a:cubicBezTo>
                    <a:pt x="4489" y="15888"/>
                    <a:pt x="4430" y="15864"/>
                    <a:pt x="4370" y="15864"/>
                  </a:cubicBezTo>
                  <a:cubicBezTo>
                    <a:pt x="4335" y="15864"/>
                    <a:pt x="4299" y="15876"/>
                    <a:pt x="4263" y="15888"/>
                  </a:cubicBezTo>
                  <a:cubicBezTo>
                    <a:pt x="4108" y="15971"/>
                    <a:pt x="3668" y="16126"/>
                    <a:pt x="3549" y="16126"/>
                  </a:cubicBezTo>
                  <a:cubicBezTo>
                    <a:pt x="3537" y="16126"/>
                    <a:pt x="3537" y="16114"/>
                    <a:pt x="3537" y="16114"/>
                  </a:cubicBezTo>
                  <a:cubicBezTo>
                    <a:pt x="3501" y="16114"/>
                    <a:pt x="3477" y="16078"/>
                    <a:pt x="3442" y="16043"/>
                  </a:cubicBezTo>
                  <a:cubicBezTo>
                    <a:pt x="3370" y="15983"/>
                    <a:pt x="3263" y="15888"/>
                    <a:pt x="3108" y="15864"/>
                  </a:cubicBezTo>
                  <a:cubicBezTo>
                    <a:pt x="3049" y="15864"/>
                    <a:pt x="2989" y="15852"/>
                    <a:pt x="2918" y="15840"/>
                  </a:cubicBezTo>
                  <a:cubicBezTo>
                    <a:pt x="2811" y="15816"/>
                    <a:pt x="2703" y="15793"/>
                    <a:pt x="2596" y="15793"/>
                  </a:cubicBezTo>
                  <a:cubicBezTo>
                    <a:pt x="2489" y="15793"/>
                    <a:pt x="2406" y="15816"/>
                    <a:pt x="2346" y="15876"/>
                  </a:cubicBezTo>
                  <a:cubicBezTo>
                    <a:pt x="2299" y="15924"/>
                    <a:pt x="2263" y="15971"/>
                    <a:pt x="2215" y="16019"/>
                  </a:cubicBezTo>
                  <a:cubicBezTo>
                    <a:pt x="2096" y="16174"/>
                    <a:pt x="1941" y="16364"/>
                    <a:pt x="1763" y="16412"/>
                  </a:cubicBezTo>
                  <a:cubicBezTo>
                    <a:pt x="1751" y="16412"/>
                    <a:pt x="1727" y="16412"/>
                    <a:pt x="1703" y="16424"/>
                  </a:cubicBezTo>
                  <a:lnTo>
                    <a:pt x="1668" y="16424"/>
                  </a:lnTo>
                  <a:cubicBezTo>
                    <a:pt x="1656" y="16436"/>
                    <a:pt x="1632" y="16436"/>
                    <a:pt x="1620" y="16436"/>
                  </a:cubicBezTo>
                  <a:cubicBezTo>
                    <a:pt x="1608" y="16436"/>
                    <a:pt x="1596" y="16436"/>
                    <a:pt x="1572" y="16448"/>
                  </a:cubicBezTo>
                  <a:lnTo>
                    <a:pt x="1525" y="16448"/>
                  </a:lnTo>
                  <a:cubicBezTo>
                    <a:pt x="1501" y="16448"/>
                    <a:pt x="1489" y="16448"/>
                    <a:pt x="1465" y="16459"/>
                  </a:cubicBezTo>
                  <a:lnTo>
                    <a:pt x="1417" y="16459"/>
                  </a:lnTo>
                  <a:cubicBezTo>
                    <a:pt x="1382" y="16412"/>
                    <a:pt x="1334" y="16352"/>
                    <a:pt x="1358" y="16317"/>
                  </a:cubicBezTo>
                  <a:cubicBezTo>
                    <a:pt x="1370" y="16293"/>
                    <a:pt x="1406" y="16269"/>
                    <a:pt x="1429" y="16245"/>
                  </a:cubicBezTo>
                  <a:cubicBezTo>
                    <a:pt x="1489" y="16186"/>
                    <a:pt x="1572" y="16102"/>
                    <a:pt x="1501" y="16007"/>
                  </a:cubicBezTo>
                  <a:cubicBezTo>
                    <a:pt x="1465" y="15959"/>
                    <a:pt x="1429" y="15947"/>
                    <a:pt x="1406" y="15936"/>
                  </a:cubicBezTo>
                  <a:cubicBezTo>
                    <a:pt x="1382" y="15924"/>
                    <a:pt x="1358" y="15900"/>
                    <a:pt x="1310" y="15864"/>
                  </a:cubicBezTo>
                  <a:lnTo>
                    <a:pt x="1275" y="15828"/>
                  </a:lnTo>
                  <a:cubicBezTo>
                    <a:pt x="1203" y="15745"/>
                    <a:pt x="1144" y="15686"/>
                    <a:pt x="1132" y="15614"/>
                  </a:cubicBezTo>
                  <a:cubicBezTo>
                    <a:pt x="1108" y="15555"/>
                    <a:pt x="1120" y="15447"/>
                    <a:pt x="1120" y="15376"/>
                  </a:cubicBezTo>
                  <a:cubicBezTo>
                    <a:pt x="1132" y="15340"/>
                    <a:pt x="1132" y="15316"/>
                    <a:pt x="1132" y="15305"/>
                  </a:cubicBezTo>
                  <a:cubicBezTo>
                    <a:pt x="1096" y="15090"/>
                    <a:pt x="1084" y="14828"/>
                    <a:pt x="1120" y="14769"/>
                  </a:cubicBezTo>
                  <a:cubicBezTo>
                    <a:pt x="1144" y="14733"/>
                    <a:pt x="1167" y="14709"/>
                    <a:pt x="1191" y="14685"/>
                  </a:cubicBezTo>
                  <a:cubicBezTo>
                    <a:pt x="1227" y="14638"/>
                    <a:pt x="1263" y="14590"/>
                    <a:pt x="1263" y="14507"/>
                  </a:cubicBezTo>
                  <a:cubicBezTo>
                    <a:pt x="1275" y="14459"/>
                    <a:pt x="1263" y="14435"/>
                    <a:pt x="1263" y="14400"/>
                  </a:cubicBezTo>
                  <a:cubicBezTo>
                    <a:pt x="1263" y="14340"/>
                    <a:pt x="1263" y="14292"/>
                    <a:pt x="1287" y="14185"/>
                  </a:cubicBezTo>
                  <a:cubicBezTo>
                    <a:pt x="1322" y="14019"/>
                    <a:pt x="1358" y="13864"/>
                    <a:pt x="1513" y="13781"/>
                  </a:cubicBezTo>
                  <a:cubicBezTo>
                    <a:pt x="1560" y="13745"/>
                    <a:pt x="1620" y="13721"/>
                    <a:pt x="1668" y="13697"/>
                  </a:cubicBezTo>
                  <a:cubicBezTo>
                    <a:pt x="1751" y="13661"/>
                    <a:pt x="1822" y="13638"/>
                    <a:pt x="1834" y="13542"/>
                  </a:cubicBezTo>
                  <a:cubicBezTo>
                    <a:pt x="1834" y="13507"/>
                    <a:pt x="1834" y="13459"/>
                    <a:pt x="1834" y="13376"/>
                  </a:cubicBezTo>
                  <a:lnTo>
                    <a:pt x="1822" y="13292"/>
                  </a:lnTo>
                  <a:cubicBezTo>
                    <a:pt x="1822" y="13280"/>
                    <a:pt x="1822" y="13257"/>
                    <a:pt x="1822" y="13245"/>
                  </a:cubicBezTo>
                  <a:cubicBezTo>
                    <a:pt x="1822" y="13233"/>
                    <a:pt x="1822" y="13221"/>
                    <a:pt x="1810" y="13209"/>
                  </a:cubicBezTo>
                  <a:cubicBezTo>
                    <a:pt x="1810" y="13149"/>
                    <a:pt x="1798" y="13090"/>
                    <a:pt x="1787" y="13030"/>
                  </a:cubicBezTo>
                  <a:lnTo>
                    <a:pt x="1787" y="13007"/>
                  </a:lnTo>
                  <a:cubicBezTo>
                    <a:pt x="1787" y="12983"/>
                    <a:pt x="1787" y="12971"/>
                    <a:pt x="1775" y="12959"/>
                  </a:cubicBezTo>
                  <a:cubicBezTo>
                    <a:pt x="1775" y="12947"/>
                    <a:pt x="1775" y="12923"/>
                    <a:pt x="1775" y="12911"/>
                  </a:cubicBezTo>
                  <a:cubicBezTo>
                    <a:pt x="1775" y="12911"/>
                    <a:pt x="1763" y="12899"/>
                    <a:pt x="1763" y="12899"/>
                  </a:cubicBezTo>
                  <a:cubicBezTo>
                    <a:pt x="1739" y="12768"/>
                    <a:pt x="1691" y="12673"/>
                    <a:pt x="1572" y="12471"/>
                  </a:cubicBezTo>
                  <a:cubicBezTo>
                    <a:pt x="1477" y="12304"/>
                    <a:pt x="1394" y="12149"/>
                    <a:pt x="1382" y="12102"/>
                  </a:cubicBezTo>
                  <a:cubicBezTo>
                    <a:pt x="1382" y="12090"/>
                    <a:pt x="1417" y="12018"/>
                    <a:pt x="1501" y="11899"/>
                  </a:cubicBezTo>
                  <a:cubicBezTo>
                    <a:pt x="1537" y="11840"/>
                    <a:pt x="1656" y="11661"/>
                    <a:pt x="1691" y="11554"/>
                  </a:cubicBezTo>
                  <a:cubicBezTo>
                    <a:pt x="1703" y="11530"/>
                    <a:pt x="1715" y="11518"/>
                    <a:pt x="1715" y="11495"/>
                  </a:cubicBezTo>
                  <a:cubicBezTo>
                    <a:pt x="1751" y="11411"/>
                    <a:pt x="1787" y="11316"/>
                    <a:pt x="1787" y="11185"/>
                  </a:cubicBezTo>
                  <a:cubicBezTo>
                    <a:pt x="1787" y="11125"/>
                    <a:pt x="1775" y="11078"/>
                    <a:pt x="1763" y="11042"/>
                  </a:cubicBezTo>
                  <a:cubicBezTo>
                    <a:pt x="1739" y="10994"/>
                    <a:pt x="1727" y="10971"/>
                    <a:pt x="1775" y="10863"/>
                  </a:cubicBezTo>
                  <a:cubicBezTo>
                    <a:pt x="1834" y="10733"/>
                    <a:pt x="1894" y="10625"/>
                    <a:pt x="1918" y="10566"/>
                  </a:cubicBezTo>
                  <a:close/>
                  <a:moveTo>
                    <a:pt x="16729" y="13138"/>
                  </a:moveTo>
                  <a:lnTo>
                    <a:pt x="16753" y="13149"/>
                  </a:lnTo>
                  <a:cubicBezTo>
                    <a:pt x="16812" y="13149"/>
                    <a:pt x="16979" y="13292"/>
                    <a:pt x="17086" y="13459"/>
                  </a:cubicBezTo>
                  <a:cubicBezTo>
                    <a:pt x="17169" y="13602"/>
                    <a:pt x="17348" y="13685"/>
                    <a:pt x="17443" y="13733"/>
                  </a:cubicBezTo>
                  <a:cubicBezTo>
                    <a:pt x="17455" y="13733"/>
                    <a:pt x="17455" y="13745"/>
                    <a:pt x="17467" y="13745"/>
                  </a:cubicBezTo>
                  <a:cubicBezTo>
                    <a:pt x="17479" y="13745"/>
                    <a:pt x="17479" y="13745"/>
                    <a:pt x="17491" y="13757"/>
                  </a:cubicBezTo>
                  <a:cubicBezTo>
                    <a:pt x="17491" y="13769"/>
                    <a:pt x="17491" y="13781"/>
                    <a:pt x="17491" y="13792"/>
                  </a:cubicBezTo>
                  <a:lnTo>
                    <a:pt x="17491" y="13816"/>
                  </a:lnTo>
                  <a:cubicBezTo>
                    <a:pt x="17491" y="13864"/>
                    <a:pt x="17491" y="13947"/>
                    <a:pt x="17479" y="14019"/>
                  </a:cubicBezTo>
                  <a:lnTo>
                    <a:pt x="17479" y="14054"/>
                  </a:lnTo>
                  <a:cubicBezTo>
                    <a:pt x="17479" y="14066"/>
                    <a:pt x="17479" y="14078"/>
                    <a:pt x="17479" y="14090"/>
                  </a:cubicBezTo>
                  <a:cubicBezTo>
                    <a:pt x="17479" y="14102"/>
                    <a:pt x="17479" y="14102"/>
                    <a:pt x="17479" y="14114"/>
                  </a:cubicBezTo>
                  <a:cubicBezTo>
                    <a:pt x="17479" y="14138"/>
                    <a:pt x="17479" y="14150"/>
                    <a:pt x="17479" y="14162"/>
                  </a:cubicBezTo>
                  <a:lnTo>
                    <a:pt x="17467" y="14185"/>
                  </a:lnTo>
                  <a:cubicBezTo>
                    <a:pt x="17467" y="14197"/>
                    <a:pt x="17467" y="14209"/>
                    <a:pt x="17467" y="14233"/>
                  </a:cubicBezTo>
                  <a:lnTo>
                    <a:pt x="17455" y="14233"/>
                  </a:lnTo>
                  <a:cubicBezTo>
                    <a:pt x="17455" y="14257"/>
                    <a:pt x="17431" y="14292"/>
                    <a:pt x="17408" y="14340"/>
                  </a:cubicBezTo>
                  <a:cubicBezTo>
                    <a:pt x="17324" y="14495"/>
                    <a:pt x="17193" y="14745"/>
                    <a:pt x="17169" y="14995"/>
                  </a:cubicBezTo>
                  <a:cubicBezTo>
                    <a:pt x="17146" y="15174"/>
                    <a:pt x="17146" y="15305"/>
                    <a:pt x="17158" y="15388"/>
                  </a:cubicBezTo>
                  <a:cubicBezTo>
                    <a:pt x="17158" y="15435"/>
                    <a:pt x="17158" y="15495"/>
                    <a:pt x="17146" y="15507"/>
                  </a:cubicBezTo>
                  <a:cubicBezTo>
                    <a:pt x="17146" y="15507"/>
                    <a:pt x="17110" y="15531"/>
                    <a:pt x="17098" y="15555"/>
                  </a:cubicBezTo>
                  <a:cubicBezTo>
                    <a:pt x="17003" y="15626"/>
                    <a:pt x="16884" y="15745"/>
                    <a:pt x="16884" y="15852"/>
                  </a:cubicBezTo>
                  <a:cubicBezTo>
                    <a:pt x="16884" y="15924"/>
                    <a:pt x="16896" y="16019"/>
                    <a:pt x="16919" y="16138"/>
                  </a:cubicBezTo>
                  <a:cubicBezTo>
                    <a:pt x="16943" y="16257"/>
                    <a:pt x="16967" y="16376"/>
                    <a:pt x="16979" y="16483"/>
                  </a:cubicBezTo>
                  <a:cubicBezTo>
                    <a:pt x="16991" y="16638"/>
                    <a:pt x="16967" y="16805"/>
                    <a:pt x="16943" y="16983"/>
                  </a:cubicBezTo>
                  <a:cubicBezTo>
                    <a:pt x="16943" y="17031"/>
                    <a:pt x="16931" y="17079"/>
                    <a:pt x="16931" y="17126"/>
                  </a:cubicBezTo>
                  <a:cubicBezTo>
                    <a:pt x="16919" y="17233"/>
                    <a:pt x="16919" y="17293"/>
                    <a:pt x="16919" y="17329"/>
                  </a:cubicBezTo>
                  <a:cubicBezTo>
                    <a:pt x="16931" y="17376"/>
                    <a:pt x="16931" y="17400"/>
                    <a:pt x="16908" y="17460"/>
                  </a:cubicBezTo>
                  <a:cubicBezTo>
                    <a:pt x="16872" y="17531"/>
                    <a:pt x="16824" y="17555"/>
                    <a:pt x="16765" y="17591"/>
                  </a:cubicBezTo>
                  <a:cubicBezTo>
                    <a:pt x="16741" y="17602"/>
                    <a:pt x="16717" y="17626"/>
                    <a:pt x="16693" y="17638"/>
                  </a:cubicBezTo>
                  <a:cubicBezTo>
                    <a:pt x="16681" y="17650"/>
                    <a:pt x="16657" y="17662"/>
                    <a:pt x="16646" y="17662"/>
                  </a:cubicBezTo>
                  <a:cubicBezTo>
                    <a:pt x="16574" y="17686"/>
                    <a:pt x="16550" y="17721"/>
                    <a:pt x="16538" y="17876"/>
                  </a:cubicBezTo>
                  <a:cubicBezTo>
                    <a:pt x="16538" y="17936"/>
                    <a:pt x="16527" y="18031"/>
                    <a:pt x="16515" y="18150"/>
                  </a:cubicBezTo>
                  <a:cubicBezTo>
                    <a:pt x="16479" y="18412"/>
                    <a:pt x="16443" y="18745"/>
                    <a:pt x="16467" y="18876"/>
                  </a:cubicBezTo>
                  <a:cubicBezTo>
                    <a:pt x="16455" y="18876"/>
                    <a:pt x="16443" y="18876"/>
                    <a:pt x="16443" y="18864"/>
                  </a:cubicBezTo>
                  <a:cubicBezTo>
                    <a:pt x="16431" y="18864"/>
                    <a:pt x="16431" y="18864"/>
                    <a:pt x="16419" y="18853"/>
                  </a:cubicBezTo>
                  <a:cubicBezTo>
                    <a:pt x="16407" y="18853"/>
                    <a:pt x="16407" y="18853"/>
                    <a:pt x="16396" y="18841"/>
                  </a:cubicBezTo>
                  <a:lnTo>
                    <a:pt x="16372" y="18841"/>
                  </a:lnTo>
                  <a:cubicBezTo>
                    <a:pt x="16372" y="18829"/>
                    <a:pt x="16360" y="18829"/>
                    <a:pt x="16348" y="18829"/>
                  </a:cubicBezTo>
                  <a:cubicBezTo>
                    <a:pt x="16336" y="18817"/>
                    <a:pt x="16336" y="18817"/>
                    <a:pt x="16336" y="18817"/>
                  </a:cubicBezTo>
                  <a:cubicBezTo>
                    <a:pt x="16312" y="18817"/>
                    <a:pt x="16300" y="18805"/>
                    <a:pt x="16288" y="18805"/>
                  </a:cubicBezTo>
                  <a:cubicBezTo>
                    <a:pt x="16205" y="18793"/>
                    <a:pt x="15812" y="18650"/>
                    <a:pt x="15669" y="18591"/>
                  </a:cubicBezTo>
                  <a:cubicBezTo>
                    <a:pt x="15384" y="18341"/>
                    <a:pt x="15360" y="18329"/>
                    <a:pt x="15348" y="18329"/>
                  </a:cubicBezTo>
                  <a:lnTo>
                    <a:pt x="15324" y="18329"/>
                  </a:lnTo>
                  <a:cubicBezTo>
                    <a:pt x="15169" y="18293"/>
                    <a:pt x="15062" y="18269"/>
                    <a:pt x="15003" y="18245"/>
                  </a:cubicBezTo>
                  <a:cubicBezTo>
                    <a:pt x="14991" y="18233"/>
                    <a:pt x="14979" y="18233"/>
                    <a:pt x="14967" y="18233"/>
                  </a:cubicBezTo>
                  <a:cubicBezTo>
                    <a:pt x="14943" y="18222"/>
                    <a:pt x="14931" y="18222"/>
                    <a:pt x="14931" y="18210"/>
                  </a:cubicBezTo>
                  <a:cubicBezTo>
                    <a:pt x="14907" y="18198"/>
                    <a:pt x="14872" y="18174"/>
                    <a:pt x="14824" y="18150"/>
                  </a:cubicBezTo>
                  <a:lnTo>
                    <a:pt x="14812" y="18150"/>
                  </a:lnTo>
                  <a:cubicBezTo>
                    <a:pt x="14729" y="18102"/>
                    <a:pt x="14586" y="18031"/>
                    <a:pt x="14562" y="17995"/>
                  </a:cubicBezTo>
                  <a:cubicBezTo>
                    <a:pt x="14550" y="17960"/>
                    <a:pt x="14526" y="17924"/>
                    <a:pt x="14514" y="17876"/>
                  </a:cubicBezTo>
                  <a:cubicBezTo>
                    <a:pt x="14455" y="17745"/>
                    <a:pt x="14431" y="17698"/>
                    <a:pt x="14383" y="17698"/>
                  </a:cubicBezTo>
                  <a:cubicBezTo>
                    <a:pt x="14383" y="17698"/>
                    <a:pt x="14371" y="17686"/>
                    <a:pt x="14360" y="17686"/>
                  </a:cubicBezTo>
                  <a:cubicBezTo>
                    <a:pt x="14312" y="17662"/>
                    <a:pt x="14264" y="17638"/>
                    <a:pt x="14205" y="17638"/>
                  </a:cubicBezTo>
                  <a:cubicBezTo>
                    <a:pt x="14205" y="17626"/>
                    <a:pt x="14193" y="17602"/>
                    <a:pt x="14181" y="17591"/>
                  </a:cubicBezTo>
                  <a:cubicBezTo>
                    <a:pt x="14181" y="17591"/>
                    <a:pt x="14181" y="17591"/>
                    <a:pt x="14181" y="17579"/>
                  </a:cubicBezTo>
                  <a:cubicBezTo>
                    <a:pt x="14169" y="17567"/>
                    <a:pt x="14169" y="17555"/>
                    <a:pt x="14157" y="17543"/>
                  </a:cubicBezTo>
                  <a:cubicBezTo>
                    <a:pt x="14157" y="17531"/>
                    <a:pt x="14157" y="17531"/>
                    <a:pt x="14157" y="17531"/>
                  </a:cubicBezTo>
                  <a:cubicBezTo>
                    <a:pt x="14145" y="17519"/>
                    <a:pt x="14145" y="17507"/>
                    <a:pt x="14145" y="17495"/>
                  </a:cubicBezTo>
                  <a:lnTo>
                    <a:pt x="14133" y="17495"/>
                  </a:lnTo>
                  <a:cubicBezTo>
                    <a:pt x="14133" y="17483"/>
                    <a:pt x="14133" y="17483"/>
                    <a:pt x="14133" y="17471"/>
                  </a:cubicBezTo>
                  <a:cubicBezTo>
                    <a:pt x="14121" y="17460"/>
                    <a:pt x="14110" y="17436"/>
                    <a:pt x="14062" y="17400"/>
                  </a:cubicBezTo>
                  <a:cubicBezTo>
                    <a:pt x="14014" y="17352"/>
                    <a:pt x="13943" y="17293"/>
                    <a:pt x="13883" y="17210"/>
                  </a:cubicBezTo>
                  <a:cubicBezTo>
                    <a:pt x="13848" y="17150"/>
                    <a:pt x="13788" y="16983"/>
                    <a:pt x="13764" y="16507"/>
                  </a:cubicBezTo>
                  <a:cubicBezTo>
                    <a:pt x="13752" y="16328"/>
                    <a:pt x="13776" y="15662"/>
                    <a:pt x="13824" y="15447"/>
                  </a:cubicBezTo>
                  <a:cubicBezTo>
                    <a:pt x="13860" y="15316"/>
                    <a:pt x="14014" y="15209"/>
                    <a:pt x="14169" y="15114"/>
                  </a:cubicBezTo>
                  <a:cubicBezTo>
                    <a:pt x="14229" y="15066"/>
                    <a:pt x="14300" y="15031"/>
                    <a:pt x="14360" y="14983"/>
                  </a:cubicBezTo>
                  <a:cubicBezTo>
                    <a:pt x="14514" y="14864"/>
                    <a:pt x="14645" y="14673"/>
                    <a:pt x="14729" y="14531"/>
                  </a:cubicBezTo>
                  <a:cubicBezTo>
                    <a:pt x="14776" y="14483"/>
                    <a:pt x="14800" y="14435"/>
                    <a:pt x="14824" y="14400"/>
                  </a:cubicBezTo>
                  <a:cubicBezTo>
                    <a:pt x="14919" y="14292"/>
                    <a:pt x="15253" y="13745"/>
                    <a:pt x="15288" y="13650"/>
                  </a:cubicBezTo>
                  <a:cubicBezTo>
                    <a:pt x="15300" y="13638"/>
                    <a:pt x="15300" y="13626"/>
                    <a:pt x="15300" y="13614"/>
                  </a:cubicBezTo>
                  <a:cubicBezTo>
                    <a:pt x="15312" y="13590"/>
                    <a:pt x="15312" y="13566"/>
                    <a:pt x="15312" y="13542"/>
                  </a:cubicBezTo>
                  <a:cubicBezTo>
                    <a:pt x="15312" y="13542"/>
                    <a:pt x="15312" y="13530"/>
                    <a:pt x="15312" y="13530"/>
                  </a:cubicBezTo>
                  <a:cubicBezTo>
                    <a:pt x="15312" y="13507"/>
                    <a:pt x="15312" y="13483"/>
                    <a:pt x="15312" y="13459"/>
                  </a:cubicBezTo>
                  <a:cubicBezTo>
                    <a:pt x="15312" y="13423"/>
                    <a:pt x="15312" y="13400"/>
                    <a:pt x="15312" y="13376"/>
                  </a:cubicBezTo>
                  <a:cubicBezTo>
                    <a:pt x="15300" y="13376"/>
                    <a:pt x="15300" y="13376"/>
                    <a:pt x="15300" y="13364"/>
                  </a:cubicBezTo>
                  <a:cubicBezTo>
                    <a:pt x="15300" y="13352"/>
                    <a:pt x="15300" y="13328"/>
                    <a:pt x="15300" y="13316"/>
                  </a:cubicBezTo>
                  <a:cubicBezTo>
                    <a:pt x="15312" y="13304"/>
                    <a:pt x="15324" y="13304"/>
                    <a:pt x="15336" y="13304"/>
                  </a:cubicBezTo>
                  <a:cubicBezTo>
                    <a:pt x="15372" y="13292"/>
                    <a:pt x="15407" y="13292"/>
                    <a:pt x="15407" y="13292"/>
                  </a:cubicBezTo>
                  <a:cubicBezTo>
                    <a:pt x="15431" y="13292"/>
                    <a:pt x="15550" y="13280"/>
                    <a:pt x="15693" y="13257"/>
                  </a:cubicBezTo>
                  <a:lnTo>
                    <a:pt x="15717" y="13257"/>
                  </a:lnTo>
                  <a:cubicBezTo>
                    <a:pt x="15812" y="13245"/>
                    <a:pt x="15907" y="13221"/>
                    <a:pt x="15991" y="13209"/>
                  </a:cubicBezTo>
                  <a:cubicBezTo>
                    <a:pt x="16026" y="13197"/>
                    <a:pt x="16062" y="13185"/>
                    <a:pt x="16098" y="13173"/>
                  </a:cubicBezTo>
                  <a:cubicBezTo>
                    <a:pt x="16205" y="13149"/>
                    <a:pt x="16336" y="13138"/>
                    <a:pt x="16491" y="13138"/>
                  </a:cubicBezTo>
                  <a:close/>
                  <a:moveTo>
                    <a:pt x="12609" y="9637"/>
                  </a:moveTo>
                  <a:lnTo>
                    <a:pt x="16336" y="9768"/>
                  </a:lnTo>
                  <a:cubicBezTo>
                    <a:pt x="16288" y="9828"/>
                    <a:pt x="16229" y="9899"/>
                    <a:pt x="16181" y="9971"/>
                  </a:cubicBezTo>
                  <a:cubicBezTo>
                    <a:pt x="16169" y="9971"/>
                    <a:pt x="16169" y="9982"/>
                    <a:pt x="16157" y="9982"/>
                  </a:cubicBezTo>
                  <a:cubicBezTo>
                    <a:pt x="16146" y="10006"/>
                    <a:pt x="16134" y="10018"/>
                    <a:pt x="16122" y="10042"/>
                  </a:cubicBezTo>
                  <a:cubicBezTo>
                    <a:pt x="16122" y="10042"/>
                    <a:pt x="16110" y="10054"/>
                    <a:pt x="16110" y="10054"/>
                  </a:cubicBezTo>
                  <a:cubicBezTo>
                    <a:pt x="16098" y="10078"/>
                    <a:pt x="16086" y="10090"/>
                    <a:pt x="16074" y="10101"/>
                  </a:cubicBezTo>
                  <a:cubicBezTo>
                    <a:pt x="16074" y="10113"/>
                    <a:pt x="16062" y="10125"/>
                    <a:pt x="16062" y="10137"/>
                  </a:cubicBezTo>
                  <a:cubicBezTo>
                    <a:pt x="16050" y="10149"/>
                    <a:pt x="16050" y="10149"/>
                    <a:pt x="16038" y="10161"/>
                  </a:cubicBezTo>
                  <a:cubicBezTo>
                    <a:pt x="16015" y="10244"/>
                    <a:pt x="16026" y="10316"/>
                    <a:pt x="16050" y="10375"/>
                  </a:cubicBezTo>
                  <a:cubicBezTo>
                    <a:pt x="16074" y="10423"/>
                    <a:pt x="16086" y="10459"/>
                    <a:pt x="16110" y="10482"/>
                  </a:cubicBezTo>
                  <a:cubicBezTo>
                    <a:pt x="16110" y="10506"/>
                    <a:pt x="16122" y="10530"/>
                    <a:pt x="16134" y="10542"/>
                  </a:cubicBezTo>
                  <a:cubicBezTo>
                    <a:pt x="16146" y="10554"/>
                    <a:pt x="16146" y="10578"/>
                    <a:pt x="16146" y="10590"/>
                  </a:cubicBezTo>
                  <a:cubicBezTo>
                    <a:pt x="16146" y="10590"/>
                    <a:pt x="16146" y="10602"/>
                    <a:pt x="16146" y="10602"/>
                  </a:cubicBezTo>
                  <a:cubicBezTo>
                    <a:pt x="16122" y="10697"/>
                    <a:pt x="15967" y="10994"/>
                    <a:pt x="15824" y="11185"/>
                  </a:cubicBezTo>
                  <a:cubicBezTo>
                    <a:pt x="15776" y="11244"/>
                    <a:pt x="15741" y="11304"/>
                    <a:pt x="15705" y="11328"/>
                  </a:cubicBezTo>
                  <a:cubicBezTo>
                    <a:pt x="15562" y="11435"/>
                    <a:pt x="15372" y="11697"/>
                    <a:pt x="15264" y="11887"/>
                  </a:cubicBezTo>
                  <a:cubicBezTo>
                    <a:pt x="15241" y="11923"/>
                    <a:pt x="15229" y="11971"/>
                    <a:pt x="15217" y="11995"/>
                  </a:cubicBezTo>
                  <a:cubicBezTo>
                    <a:pt x="15205" y="12018"/>
                    <a:pt x="15193" y="12054"/>
                    <a:pt x="15193" y="12078"/>
                  </a:cubicBezTo>
                  <a:cubicBezTo>
                    <a:pt x="15181" y="12173"/>
                    <a:pt x="15217" y="12280"/>
                    <a:pt x="15253" y="12376"/>
                  </a:cubicBezTo>
                  <a:cubicBezTo>
                    <a:pt x="15276" y="12459"/>
                    <a:pt x="15300" y="12530"/>
                    <a:pt x="15300" y="12590"/>
                  </a:cubicBezTo>
                  <a:cubicBezTo>
                    <a:pt x="15300" y="12685"/>
                    <a:pt x="15276" y="12709"/>
                    <a:pt x="15229" y="12757"/>
                  </a:cubicBezTo>
                  <a:cubicBezTo>
                    <a:pt x="15205" y="12780"/>
                    <a:pt x="15181" y="12804"/>
                    <a:pt x="15157" y="12840"/>
                  </a:cubicBezTo>
                  <a:cubicBezTo>
                    <a:pt x="15145" y="12852"/>
                    <a:pt x="15145" y="12876"/>
                    <a:pt x="15133" y="12888"/>
                  </a:cubicBezTo>
                  <a:cubicBezTo>
                    <a:pt x="15133" y="12899"/>
                    <a:pt x="15133" y="12899"/>
                    <a:pt x="15133" y="12911"/>
                  </a:cubicBezTo>
                  <a:cubicBezTo>
                    <a:pt x="15133" y="12923"/>
                    <a:pt x="15133" y="12935"/>
                    <a:pt x="15133" y="12959"/>
                  </a:cubicBezTo>
                  <a:cubicBezTo>
                    <a:pt x="15133" y="12959"/>
                    <a:pt x="15133" y="12971"/>
                    <a:pt x="15133" y="12983"/>
                  </a:cubicBezTo>
                  <a:cubicBezTo>
                    <a:pt x="15133" y="12995"/>
                    <a:pt x="15133" y="13007"/>
                    <a:pt x="15133" y="13030"/>
                  </a:cubicBezTo>
                  <a:cubicBezTo>
                    <a:pt x="15133" y="13042"/>
                    <a:pt x="15133" y="13054"/>
                    <a:pt x="15145" y="13066"/>
                  </a:cubicBezTo>
                  <a:cubicBezTo>
                    <a:pt x="15145" y="13078"/>
                    <a:pt x="15145" y="13078"/>
                    <a:pt x="15145" y="13090"/>
                  </a:cubicBezTo>
                  <a:cubicBezTo>
                    <a:pt x="15145" y="13114"/>
                    <a:pt x="15157" y="13126"/>
                    <a:pt x="15157" y="13138"/>
                  </a:cubicBezTo>
                  <a:cubicBezTo>
                    <a:pt x="15157" y="13149"/>
                    <a:pt x="15157" y="13149"/>
                    <a:pt x="15157" y="13161"/>
                  </a:cubicBezTo>
                  <a:cubicBezTo>
                    <a:pt x="15181" y="13221"/>
                    <a:pt x="15205" y="13269"/>
                    <a:pt x="15205" y="13292"/>
                  </a:cubicBezTo>
                  <a:cubicBezTo>
                    <a:pt x="15205" y="13304"/>
                    <a:pt x="15217" y="13328"/>
                    <a:pt x="15217" y="13364"/>
                  </a:cubicBezTo>
                  <a:cubicBezTo>
                    <a:pt x="15217" y="13364"/>
                    <a:pt x="15217" y="13376"/>
                    <a:pt x="15217" y="13376"/>
                  </a:cubicBezTo>
                  <a:cubicBezTo>
                    <a:pt x="15217" y="13388"/>
                    <a:pt x="15217" y="13388"/>
                    <a:pt x="15217" y="13388"/>
                  </a:cubicBezTo>
                  <a:cubicBezTo>
                    <a:pt x="15217" y="13400"/>
                    <a:pt x="15217" y="13411"/>
                    <a:pt x="15217" y="13423"/>
                  </a:cubicBezTo>
                  <a:cubicBezTo>
                    <a:pt x="15217" y="13423"/>
                    <a:pt x="15217" y="13423"/>
                    <a:pt x="15217" y="13435"/>
                  </a:cubicBezTo>
                  <a:cubicBezTo>
                    <a:pt x="15217" y="13459"/>
                    <a:pt x="15217" y="13483"/>
                    <a:pt x="15217" y="13519"/>
                  </a:cubicBezTo>
                  <a:cubicBezTo>
                    <a:pt x="15217" y="13530"/>
                    <a:pt x="15217" y="13542"/>
                    <a:pt x="15217" y="13554"/>
                  </a:cubicBezTo>
                  <a:cubicBezTo>
                    <a:pt x="15217" y="13566"/>
                    <a:pt x="15217" y="13578"/>
                    <a:pt x="15217" y="13590"/>
                  </a:cubicBezTo>
                  <a:cubicBezTo>
                    <a:pt x="15217" y="13602"/>
                    <a:pt x="15217" y="13602"/>
                    <a:pt x="15205" y="13614"/>
                  </a:cubicBezTo>
                  <a:cubicBezTo>
                    <a:pt x="15169" y="13697"/>
                    <a:pt x="14848" y="14245"/>
                    <a:pt x="14764" y="14340"/>
                  </a:cubicBezTo>
                  <a:cubicBezTo>
                    <a:pt x="14729" y="14376"/>
                    <a:pt x="14693" y="14423"/>
                    <a:pt x="14657" y="14483"/>
                  </a:cubicBezTo>
                  <a:cubicBezTo>
                    <a:pt x="14574" y="14614"/>
                    <a:pt x="14455" y="14793"/>
                    <a:pt x="14300" y="14912"/>
                  </a:cubicBezTo>
                  <a:cubicBezTo>
                    <a:pt x="14241" y="14959"/>
                    <a:pt x="14181" y="14995"/>
                    <a:pt x="14121" y="15031"/>
                  </a:cubicBezTo>
                  <a:cubicBezTo>
                    <a:pt x="13990" y="15126"/>
                    <a:pt x="13871" y="15197"/>
                    <a:pt x="13800" y="15305"/>
                  </a:cubicBezTo>
                  <a:cubicBezTo>
                    <a:pt x="13776" y="15340"/>
                    <a:pt x="13752" y="15388"/>
                    <a:pt x="13740" y="15424"/>
                  </a:cubicBezTo>
                  <a:cubicBezTo>
                    <a:pt x="13693" y="15638"/>
                    <a:pt x="13669" y="16328"/>
                    <a:pt x="13669" y="16519"/>
                  </a:cubicBezTo>
                  <a:cubicBezTo>
                    <a:pt x="13693" y="16924"/>
                    <a:pt x="13740" y="17162"/>
                    <a:pt x="13812" y="17269"/>
                  </a:cubicBezTo>
                  <a:cubicBezTo>
                    <a:pt x="13883" y="17352"/>
                    <a:pt x="13955" y="17424"/>
                    <a:pt x="14002" y="17460"/>
                  </a:cubicBezTo>
                  <a:cubicBezTo>
                    <a:pt x="14026" y="17483"/>
                    <a:pt x="14038" y="17507"/>
                    <a:pt x="14050" y="17507"/>
                  </a:cubicBezTo>
                  <a:cubicBezTo>
                    <a:pt x="14050" y="17507"/>
                    <a:pt x="14050" y="17507"/>
                    <a:pt x="14050" y="17519"/>
                  </a:cubicBezTo>
                  <a:cubicBezTo>
                    <a:pt x="14050" y="17531"/>
                    <a:pt x="14062" y="17531"/>
                    <a:pt x="14062" y="17543"/>
                  </a:cubicBezTo>
                  <a:cubicBezTo>
                    <a:pt x="14062" y="17555"/>
                    <a:pt x="14074" y="17555"/>
                    <a:pt x="14074" y="17567"/>
                  </a:cubicBezTo>
                  <a:cubicBezTo>
                    <a:pt x="14086" y="17591"/>
                    <a:pt x="14098" y="17614"/>
                    <a:pt x="14110" y="17626"/>
                  </a:cubicBezTo>
                  <a:cubicBezTo>
                    <a:pt x="14110" y="17638"/>
                    <a:pt x="14110" y="17638"/>
                    <a:pt x="14110" y="17638"/>
                  </a:cubicBezTo>
                  <a:cubicBezTo>
                    <a:pt x="14110" y="17638"/>
                    <a:pt x="14110" y="17650"/>
                    <a:pt x="14121" y="17662"/>
                  </a:cubicBezTo>
                  <a:cubicBezTo>
                    <a:pt x="14121" y="17662"/>
                    <a:pt x="14121" y="17674"/>
                    <a:pt x="14121" y="17674"/>
                  </a:cubicBezTo>
                  <a:cubicBezTo>
                    <a:pt x="14121" y="17674"/>
                    <a:pt x="14121" y="17686"/>
                    <a:pt x="14121" y="17686"/>
                  </a:cubicBezTo>
                  <a:cubicBezTo>
                    <a:pt x="14110" y="17686"/>
                    <a:pt x="14110" y="17698"/>
                    <a:pt x="14110" y="17698"/>
                  </a:cubicBezTo>
                  <a:cubicBezTo>
                    <a:pt x="14110" y="17710"/>
                    <a:pt x="14098" y="17721"/>
                    <a:pt x="14098" y="17733"/>
                  </a:cubicBezTo>
                  <a:cubicBezTo>
                    <a:pt x="14086" y="17769"/>
                    <a:pt x="14074" y="17817"/>
                    <a:pt x="14074" y="17864"/>
                  </a:cubicBezTo>
                  <a:cubicBezTo>
                    <a:pt x="14050" y="17972"/>
                    <a:pt x="14038" y="18102"/>
                    <a:pt x="13979" y="18126"/>
                  </a:cubicBezTo>
                  <a:cubicBezTo>
                    <a:pt x="13955" y="18126"/>
                    <a:pt x="13943" y="18138"/>
                    <a:pt x="13931" y="18138"/>
                  </a:cubicBezTo>
                  <a:cubicBezTo>
                    <a:pt x="13917" y="18142"/>
                    <a:pt x="13904" y="18143"/>
                    <a:pt x="13892" y="18143"/>
                  </a:cubicBezTo>
                  <a:cubicBezTo>
                    <a:pt x="13861" y="18143"/>
                    <a:pt x="13834" y="18135"/>
                    <a:pt x="13800" y="18126"/>
                  </a:cubicBezTo>
                  <a:cubicBezTo>
                    <a:pt x="13764" y="18114"/>
                    <a:pt x="13740" y="18102"/>
                    <a:pt x="13705" y="18102"/>
                  </a:cubicBezTo>
                  <a:cubicBezTo>
                    <a:pt x="13681" y="18102"/>
                    <a:pt x="13657" y="18091"/>
                    <a:pt x="13621" y="18091"/>
                  </a:cubicBezTo>
                  <a:lnTo>
                    <a:pt x="13526" y="18091"/>
                  </a:lnTo>
                  <a:cubicBezTo>
                    <a:pt x="13467" y="18091"/>
                    <a:pt x="13383" y="18091"/>
                    <a:pt x="13324" y="18114"/>
                  </a:cubicBezTo>
                  <a:cubicBezTo>
                    <a:pt x="13288" y="18126"/>
                    <a:pt x="13252" y="18138"/>
                    <a:pt x="13240" y="18162"/>
                  </a:cubicBezTo>
                  <a:cubicBezTo>
                    <a:pt x="13169" y="18233"/>
                    <a:pt x="12478" y="19138"/>
                    <a:pt x="12466" y="19150"/>
                  </a:cubicBezTo>
                  <a:cubicBezTo>
                    <a:pt x="12455" y="19174"/>
                    <a:pt x="12395" y="19234"/>
                    <a:pt x="12288" y="19234"/>
                  </a:cubicBezTo>
                  <a:lnTo>
                    <a:pt x="11097" y="19234"/>
                  </a:lnTo>
                  <a:lnTo>
                    <a:pt x="12407" y="17019"/>
                  </a:lnTo>
                  <a:cubicBezTo>
                    <a:pt x="12419" y="17007"/>
                    <a:pt x="12419" y="16983"/>
                    <a:pt x="12419" y="16971"/>
                  </a:cubicBezTo>
                  <a:cubicBezTo>
                    <a:pt x="12419" y="16971"/>
                    <a:pt x="12157" y="16317"/>
                    <a:pt x="12085" y="16138"/>
                  </a:cubicBezTo>
                  <a:cubicBezTo>
                    <a:pt x="12014" y="15947"/>
                    <a:pt x="11847" y="15447"/>
                    <a:pt x="11847" y="15316"/>
                  </a:cubicBezTo>
                  <a:cubicBezTo>
                    <a:pt x="11847" y="15293"/>
                    <a:pt x="11847" y="15269"/>
                    <a:pt x="11835" y="15245"/>
                  </a:cubicBezTo>
                  <a:cubicBezTo>
                    <a:pt x="11835" y="15126"/>
                    <a:pt x="11824" y="14983"/>
                    <a:pt x="11931" y="14769"/>
                  </a:cubicBezTo>
                  <a:cubicBezTo>
                    <a:pt x="11978" y="14673"/>
                    <a:pt x="12407" y="13888"/>
                    <a:pt x="12347" y="13792"/>
                  </a:cubicBezTo>
                  <a:cubicBezTo>
                    <a:pt x="12336" y="13769"/>
                    <a:pt x="12312" y="13745"/>
                    <a:pt x="12276" y="13709"/>
                  </a:cubicBezTo>
                  <a:cubicBezTo>
                    <a:pt x="12205" y="13626"/>
                    <a:pt x="12097" y="13507"/>
                    <a:pt x="12050" y="13376"/>
                  </a:cubicBezTo>
                  <a:cubicBezTo>
                    <a:pt x="12002" y="13280"/>
                    <a:pt x="11990" y="13138"/>
                    <a:pt x="12002" y="12959"/>
                  </a:cubicBezTo>
                  <a:cubicBezTo>
                    <a:pt x="12002" y="12864"/>
                    <a:pt x="12014" y="12745"/>
                    <a:pt x="12038" y="12626"/>
                  </a:cubicBezTo>
                  <a:cubicBezTo>
                    <a:pt x="12038" y="12590"/>
                    <a:pt x="12050" y="12566"/>
                    <a:pt x="12050" y="12542"/>
                  </a:cubicBezTo>
                  <a:cubicBezTo>
                    <a:pt x="12074" y="12411"/>
                    <a:pt x="12085" y="12352"/>
                    <a:pt x="12085" y="12316"/>
                  </a:cubicBezTo>
                  <a:cubicBezTo>
                    <a:pt x="12085" y="12304"/>
                    <a:pt x="12085" y="12292"/>
                    <a:pt x="12085" y="12292"/>
                  </a:cubicBezTo>
                  <a:lnTo>
                    <a:pt x="12609" y="9637"/>
                  </a:lnTo>
                  <a:close/>
                  <a:moveTo>
                    <a:pt x="9276" y="11840"/>
                  </a:moveTo>
                  <a:cubicBezTo>
                    <a:pt x="9335" y="11852"/>
                    <a:pt x="9502" y="11971"/>
                    <a:pt x="9573" y="12030"/>
                  </a:cubicBezTo>
                  <a:cubicBezTo>
                    <a:pt x="9633" y="12066"/>
                    <a:pt x="9645" y="12078"/>
                    <a:pt x="9657" y="12090"/>
                  </a:cubicBezTo>
                  <a:cubicBezTo>
                    <a:pt x="9704" y="12102"/>
                    <a:pt x="9871" y="12137"/>
                    <a:pt x="10026" y="12137"/>
                  </a:cubicBezTo>
                  <a:cubicBezTo>
                    <a:pt x="10180" y="12137"/>
                    <a:pt x="10252" y="12185"/>
                    <a:pt x="10300" y="12221"/>
                  </a:cubicBezTo>
                  <a:cubicBezTo>
                    <a:pt x="10311" y="12233"/>
                    <a:pt x="10311" y="12245"/>
                    <a:pt x="10323" y="12245"/>
                  </a:cubicBezTo>
                  <a:cubicBezTo>
                    <a:pt x="10335" y="12257"/>
                    <a:pt x="10335" y="12257"/>
                    <a:pt x="10335" y="12257"/>
                  </a:cubicBezTo>
                  <a:cubicBezTo>
                    <a:pt x="10347" y="12268"/>
                    <a:pt x="10347" y="12268"/>
                    <a:pt x="10359" y="12268"/>
                  </a:cubicBezTo>
                  <a:cubicBezTo>
                    <a:pt x="10359" y="12280"/>
                    <a:pt x="10371" y="12280"/>
                    <a:pt x="10371" y="12280"/>
                  </a:cubicBezTo>
                  <a:cubicBezTo>
                    <a:pt x="10383" y="12280"/>
                    <a:pt x="10383" y="12292"/>
                    <a:pt x="10383" y="12292"/>
                  </a:cubicBezTo>
                  <a:cubicBezTo>
                    <a:pt x="10395" y="12292"/>
                    <a:pt x="10407" y="12292"/>
                    <a:pt x="10407" y="12304"/>
                  </a:cubicBezTo>
                  <a:lnTo>
                    <a:pt x="10419" y="12304"/>
                  </a:lnTo>
                  <a:cubicBezTo>
                    <a:pt x="10431" y="12304"/>
                    <a:pt x="10442" y="12304"/>
                    <a:pt x="10454" y="12316"/>
                  </a:cubicBezTo>
                  <a:lnTo>
                    <a:pt x="10490" y="12316"/>
                  </a:lnTo>
                  <a:cubicBezTo>
                    <a:pt x="10502" y="12328"/>
                    <a:pt x="10502" y="12328"/>
                    <a:pt x="10502" y="12328"/>
                  </a:cubicBezTo>
                  <a:lnTo>
                    <a:pt x="10681" y="12328"/>
                  </a:lnTo>
                  <a:cubicBezTo>
                    <a:pt x="10740" y="12316"/>
                    <a:pt x="10883" y="12316"/>
                    <a:pt x="11121" y="12316"/>
                  </a:cubicBezTo>
                  <a:lnTo>
                    <a:pt x="11502" y="12316"/>
                  </a:lnTo>
                  <a:cubicBezTo>
                    <a:pt x="11538" y="12316"/>
                    <a:pt x="11574" y="12316"/>
                    <a:pt x="11609" y="12328"/>
                  </a:cubicBezTo>
                  <a:lnTo>
                    <a:pt x="11990" y="12328"/>
                  </a:lnTo>
                  <a:cubicBezTo>
                    <a:pt x="11990" y="12328"/>
                    <a:pt x="11990" y="12340"/>
                    <a:pt x="11990" y="12340"/>
                  </a:cubicBezTo>
                  <a:cubicBezTo>
                    <a:pt x="11990" y="12340"/>
                    <a:pt x="11990" y="12352"/>
                    <a:pt x="11990" y="12352"/>
                  </a:cubicBezTo>
                  <a:cubicBezTo>
                    <a:pt x="11990" y="12364"/>
                    <a:pt x="11978" y="12376"/>
                    <a:pt x="11978" y="12387"/>
                  </a:cubicBezTo>
                  <a:cubicBezTo>
                    <a:pt x="11978" y="12387"/>
                    <a:pt x="11978" y="12399"/>
                    <a:pt x="11978" y="12411"/>
                  </a:cubicBezTo>
                  <a:cubicBezTo>
                    <a:pt x="11978" y="12423"/>
                    <a:pt x="11978" y="12435"/>
                    <a:pt x="11978" y="12447"/>
                  </a:cubicBezTo>
                  <a:cubicBezTo>
                    <a:pt x="11966" y="12459"/>
                    <a:pt x="11966" y="12471"/>
                    <a:pt x="11966" y="12483"/>
                  </a:cubicBezTo>
                  <a:cubicBezTo>
                    <a:pt x="11966" y="12495"/>
                    <a:pt x="11966" y="12507"/>
                    <a:pt x="11955" y="12518"/>
                  </a:cubicBezTo>
                  <a:cubicBezTo>
                    <a:pt x="11955" y="12542"/>
                    <a:pt x="11955" y="12578"/>
                    <a:pt x="11943" y="12614"/>
                  </a:cubicBezTo>
                  <a:cubicBezTo>
                    <a:pt x="11919" y="12733"/>
                    <a:pt x="11907" y="12852"/>
                    <a:pt x="11907" y="12959"/>
                  </a:cubicBezTo>
                  <a:cubicBezTo>
                    <a:pt x="11895" y="13149"/>
                    <a:pt x="11919" y="13304"/>
                    <a:pt x="11966" y="13411"/>
                  </a:cubicBezTo>
                  <a:cubicBezTo>
                    <a:pt x="12026" y="13554"/>
                    <a:pt x="12133" y="13685"/>
                    <a:pt x="12205" y="13769"/>
                  </a:cubicBezTo>
                  <a:cubicBezTo>
                    <a:pt x="12240" y="13792"/>
                    <a:pt x="12264" y="13816"/>
                    <a:pt x="12264" y="13828"/>
                  </a:cubicBezTo>
                  <a:cubicBezTo>
                    <a:pt x="12264" y="13900"/>
                    <a:pt x="12038" y="14376"/>
                    <a:pt x="11847" y="14721"/>
                  </a:cubicBezTo>
                  <a:cubicBezTo>
                    <a:pt x="11728" y="14959"/>
                    <a:pt x="11740" y="15126"/>
                    <a:pt x="11752" y="15257"/>
                  </a:cubicBezTo>
                  <a:cubicBezTo>
                    <a:pt x="11752" y="15269"/>
                    <a:pt x="11752" y="15293"/>
                    <a:pt x="11752" y="15316"/>
                  </a:cubicBezTo>
                  <a:cubicBezTo>
                    <a:pt x="11764" y="15471"/>
                    <a:pt x="11931" y="15995"/>
                    <a:pt x="12002" y="16174"/>
                  </a:cubicBezTo>
                  <a:cubicBezTo>
                    <a:pt x="12062" y="16328"/>
                    <a:pt x="12276" y="16876"/>
                    <a:pt x="12324" y="16983"/>
                  </a:cubicBezTo>
                  <a:lnTo>
                    <a:pt x="10990" y="19234"/>
                  </a:lnTo>
                  <a:lnTo>
                    <a:pt x="10323" y="19234"/>
                  </a:lnTo>
                  <a:cubicBezTo>
                    <a:pt x="10311" y="19234"/>
                    <a:pt x="10300" y="19234"/>
                    <a:pt x="10288" y="19245"/>
                  </a:cubicBezTo>
                  <a:cubicBezTo>
                    <a:pt x="10276" y="19257"/>
                    <a:pt x="10276" y="19269"/>
                    <a:pt x="10276" y="19281"/>
                  </a:cubicBezTo>
                  <a:lnTo>
                    <a:pt x="10300" y="20174"/>
                  </a:lnTo>
                  <a:lnTo>
                    <a:pt x="8287" y="20174"/>
                  </a:lnTo>
                  <a:cubicBezTo>
                    <a:pt x="8287" y="19972"/>
                    <a:pt x="8275" y="19722"/>
                    <a:pt x="8275" y="19650"/>
                  </a:cubicBezTo>
                  <a:cubicBezTo>
                    <a:pt x="8275" y="19638"/>
                    <a:pt x="8275" y="19626"/>
                    <a:pt x="8275" y="19626"/>
                  </a:cubicBezTo>
                  <a:cubicBezTo>
                    <a:pt x="8275" y="19615"/>
                    <a:pt x="8275" y="19591"/>
                    <a:pt x="8275" y="19543"/>
                  </a:cubicBezTo>
                  <a:cubicBezTo>
                    <a:pt x="8275" y="19507"/>
                    <a:pt x="8275" y="19472"/>
                    <a:pt x="8275" y="19436"/>
                  </a:cubicBezTo>
                  <a:cubicBezTo>
                    <a:pt x="8287" y="19257"/>
                    <a:pt x="8287" y="19103"/>
                    <a:pt x="8287" y="19007"/>
                  </a:cubicBezTo>
                  <a:cubicBezTo>
                    <a:pt x="8287" y="18972"/>
                    <a:pt x="8287" y="18948"/>
                    <a:pt x="8287" y="18936"/>
                  </a:cubicBezTo>
                  <a:lnTo>
                    <a:pt x="8275" y="18888"/>
                  </a:lnTo>
                  <a:cubicBezTo>
                    <a:pt x="8240" y="18531"/>
                    <a:pt x="8216" y="18281"/>
                    <a:pt x="8192" y="18091"/>
                  </a:cubicBezTo>
                  <a:cubicBezTo>
                    <a:pt x="8192" y="18055"/>
                    <a:pt x="8180" y="18019"/>
                    <a:pt x="8180" y="17983"/>
                  </a:cubicBezTo>
                  <a:cubicBezTo>
                    <a:pt x="8180" y="17960"/>
                    <a:pt x="8180" y="17924"/>
                    <a:pt x="8168" y="17900"/>
                  </a:cubicBezTo>
                  <a:cubicBezTo>
                    <a:pt x="8168" y="17864"/>
                    <a:pt x="8168" y="17829"/>
                    <a:pt x="8168" y="17805"/>
                  </a:cubicBezTo>
                  <a:cubicBezTo>
                    <a:pt x="8168" y="17793"/>
                    <a:pt x="8156" y="17781"/>
                    <a:pt x="8156" y="17769"/>
                  </a:cubicBezTo>
                  <a:cubicBezTo>
                    <a:pt x="8156" y="17674"/>
                    <a:pt x="8156" y="17638"/>
                    <a:pt x="8156" y="17614"/>
                  </a:cubicBezTo>
                  <a:cubicBezTo>
                    <a:pt x="8156" y="17495"/>
                    <a:pt x="8204" y="17150"/>
                    <a:pt x="8275" y="17007"/>
                  </a:cubicBezTo>
                  <a:cubicBezTo>
                    <a:pt x="8299" y="16948"/>
                    <a:pt x="8335" y="16888"/>
                    <a:pt x="8371" y="16829"/>
                  </a:cubicBezTo>
                  <a:cubicBezTo>
                    <a:pt x="8418" y="16757"/>
                    <a:pt x="8466" y="16686"/>
                    <a:pt x="8490" y="16602"/>
                  </a:cubicBezTo>
                  <a:cubicBezTo>
                    <a:pt x="8526" y="16448"/>
                    <a:pt x="8442" y="16186"/>
                    <a:pt x="8406" y="16138"/>
                  </a:cubicBezTo>
                  <a:cubicBezTo>
                    <a:pt x="8383" y="16114"/>
                    <a:pt x="8359" y="16102"/>
                    <a:pt x="8323" y="16102"/>
                  </a:cubicBezTo>
                  <a:cubicBezTo>
                    <a:pt x="8275" y="16102"/>
                    <a:pt x="8192" y="16126"/>
                    <a:pt x="8121" y="16150"/>
                  </a:cubicBezTo>
                  <a:cubicBezTo>
                    <a:pt x="8097" y="16162"/>
                    <a:pt x="8073" y="16162"/>
                    <a:pt x="8061" y="16162"/>
                  </a:cubicBezTo>
                  <a:cubicBezTo>
                    <a:pt x="8061" y="16162"/>
                    <a:pt x="8014" y="16150"/>
                    <a:pt x="7918" y="15936"/>
                  </a:cubicBezTo>
                  <a:cubicBezTo>
                    <a:pt x="7847" y="15757"/>
                    <a:pt x="7704" y="15674"/>
                    <a:pt x="7549" y="15626"/>
                  </a:cubicBezTo>
                  <a:cubicBezTo>
                    <a:pt x="7537" y="15614"/>
                    <a:pt x="7525" y="15614"/>
                    <a:pt x="7502" y="15614"/>
                  </a:cubicBezTo>
                  <a:cubicBezTo>
                    <a:pt x="7502" y="15602"/>
                    <a:pt x="7490" y="15602"/>
                    <a:pt x="7490" y="15602"/>
                  </a:cubicBezTo>
                  <a:cubicBezTo>
                    <a:pt x="7478" y="15602"/>
                    <a:pt x="7466" y="15602"/>
                    <a:pt x="7454" y="15590"/>
                  </a:cubicBezTo>
                  <a:lnTo>
                    <a:pt x="7430" y="15590"/>
                  </a:lnTo>
                  <a:cubicBezTo>
                    <a:pt x="7418" y="15590"/>
                    <a:pt x="7406" y="15590"/>
                    <a:pt x="7394" y="15578"/>
                  </a:cubicBezTo>
                  <a:lnTo>
                    <a:pt x="7371" y="15578"/>
                  </a:lnTo>
                  <a:cubicBezTo>
                    <a:pt x="7371" y="15578"/>
                    <a:pt x="7371" y="15566"/>
                    <a:pt x="7371" y="15566"/>
                  </a:cubicBezTo>
                  <a:cubicBezTo>
                    <a:pt x="7371" y="15543"/>
                    <a:pt x="7371" y="15519"/>
                    <a:pt x="7371" y="15495"/>
                  </a:cubicBezTo>
                  <a:cubicBezTo>
                    <a:pt x="7359" y="15459"/>
                    <a:pt x="7359" y="15435"/>
                    <a:pt x="7359" y="15412"/>
                  </a:cubicBezTo>
                  <a:cubicBezTo>
                    <a:pt x="7359" y="15400"/>
                    <a:pt x="7359" y="15400"/>
                    <a:pt x="7359" y="15400"/>
                  </a:cubicBezTo>
                  <a:cubicBezTo>
                    <a:pt x="7359" y="15364"/>
                    <a:pt x="7359" y="15340"/>
                    <a:pt x="7359" y="15316"/>
                  </a:cubicBezTo>
                  <a:cubicBezTo>
                    <a:pt x="7359" y="15305"/>
                    <a:pt x="7359" y="15305"/>
                    <a:pt x="7359" y="15293"/>
                  </a:cubicBezTo>
                  <a:cubicBezTo>
                    <a:pt x="7359" y="15269"/>
                    <a:pt x="7359" y="15245"/>
                    <a:pt x="7347" y="15221"/>
                  </a:cubicBezTo>
                  <a:cubicBezTo>
                    <a:pt x="7347" y="15197"/>
                    <a:pt x="7347" y="15185"/>
                    <a:pt x="7347" y="15174"/>
                  </a:cubicBezTo>
                  <a:cubicBezTo>
                    <a:pt x="7347" y="15150"/>
                    <a:pt x="7347" y="15138"/>
                    <a:pt x="7347" y="15114"/>
                  </a:cubicBezTo>
                  <a:cubicBezTo>
                    <a:pt x="7347" y="15102"/>
                    <a:pt x="7347" y="15078"/>
                    <a:pt x="7347" y="15066"/>
                  </a:cubicBezTo>
                  <a:cubicBezTo>
                    <a:pt x="7347" y="15043"/>
                    <a:pt x="7335" y="15019"/>
                    <a:pt x="7335" y="15007"/>
                  </a:cubicBezTo>
                  <a:cubicBezTo>
                    <a:pt x="7335" y="14983"/>
                    <a:pt x="7335" y="14959"/>
                    <a:pt x="7335" y="14935"/>
                  </a:cubicBezTo>
                  <a:cubicBezTo>
                    <a:pt x="7335" y="14924"/>
                    <a:pt x="7335" y="14912"/>
                    <a:pt x="7335" y="14900"/>
                  </a:cubicBezTo>
                  <a:cubicBezTo>
                    <a:pt x="7335" y="14876"/>
                    <a:pt x="7335" y="14840"/>
                    <a:pt x="7323" y="14816"/>
                  </a:cubicBezTo>
                  <a:cubicBezTo>
                    <a:pt x="7323" y="14804"/>
                    <a:pt x="7323" y="14804"/>
                    <a:pt x="7323" y="14793"/>
                  </a:cubicBezTo>
                  <a:cubicBezTo>
                    <a:pt x="7323" y="14697"/>
                    <a:pt x="7311" y="14590"/>
                    <a:pt x="7311" y="14507"/>
                  </a:cubicBezTo>
                  <a:cubicBezTo>
                    <a:pt x="7299" y="14447"/>
                    <a:pt x="7299" y="14400"/>
                    <a:pt x="7299" y="14364"/>
                  </a:cubicBezTo>
                  <a:cubicBezTo>
                    <a:pt x="7287" y="14292"/>
                    <a:pt x="7287" y="14257"/>
                    <a:pt x="7287" y="14245"/>
                  </a:cubicBezTo>
                  <a:cubicBezTo>
                    <a:pt x="7228" y="13983"/>
                    <a:pt x="7192" y="13781"/>
                    <a:pt x="7192" y="13745"/>
                  </a:cubicBezTo>
                  <a:cubicBezTo>
                    <a:pt x="7204" y="13733"/>
                    <a:pt x="7240" y="13685"/>
                    <a:pt x="7478" y="13542"/>
                  </a:cubicBezTo>
                  <a:cubicBezTo>
                    <a:pt x="7561" y="13495"/>
                    <a:pt x="7561" y="13316"/>
                    <a:pt x="7549" y="13138"/>
                  </a:cubicBezTo>
                  <a:lnTo>
                    <a:pt x="7549" y="13090"/>
                  </a:lnTo>
                  <a:cubicBezTo>
                    <a:pt x="7549" y="13078"/>
                    <a:pt x="7549" y="13078"/>
                    <a:pt x="7561" y="13066"/>
                  </a:cubicBezTo>
                  <a:cubicBezTo>
                    <a:pt x="7573" y="13054"/>
                    <a:pt x="7597" y="13019"/>
                    <a:pt x="7644" y="12971"/>
                  </a:cubicBezTo>
                  <a:cubicBezTo>
                    <a:pt x="7668" y="12947"/>
                    <a:pt x="7704" y="12923"/>
                    <a:pt x="7728" y="12899"/>
                  </a:cubicBezTo>
                  <a:cubicBezTo>
                    <a:pt x="7740" y="12888"/>
                    <a:pt x="7906" y="12757"/>
                    <a:pt x="8014" y="12614"/>
                  </a:cubicBezTo>
                  <a:cubicBezTo>
                    <a:pt x="8121" y="12471"/>
                    <a:pt x="8216" y="12328"/>
                    <a:pt x="8240" y="12221"/>
                  </a:cubicBezTo>
                  <a:cubicBezTo>
                    <a:pt x="8240" y="12209"/>
                    <a:pt x="8240" y="12197"/>
                    <a:pt x="8264" y="12173"/>
                  </a:cubicBezTo>
                  <a:lnTo>
                    <a:pt x="8275" y="12173"/>
                  </a:lnTo>
                  <a:cubicBezTo>
                    <a:pt x="8323" y="12126"/>
                    <a:pt x="8406" y="12078"/>
                    <a:pt x="8478" y="12030"/>
                  </a:cubicBezTo>
                  <a:cubicBezTo>
                    <a:pt x="8526" y="12006"/>
                    <a:pt x="8573" y="11971"/>
                    <a:pt x="8609" y="11947"/>
                  </a:cubicBezTo>
                  <a:cubicBezTo>
                    <a:pt x="8668" y="11899"/>
                    <a:pt x="9061" y="11840"/>
                    <a:pt x="9228" y="11840"/>
                  </a:cubicBezTo>
                  <a:close/>
                  <a:moveTo>
                    <a:pt x="5466" y="15531"/>
                  </a:moveTo>
                  <a:cubicBezTo>
                    <a:pt x="5537" y="15543"/>
                    <a:pt x="5620" y="15555"/>
                    <a:pt x="5704" y="15566"/>
                  </a:cubicBezTo>
                  <a:cubicBezTo>
                    <a:pt x="5728" y="15566"/>
                    <a:pt x="5763" y="15566"/>
                    <a:pt x="5787" y="15578"/>
                  </a:cubicBezTo>
                  <a:cubicBezTo>
                    <a:pt x="5870" y="15578"/>
                    <a:pt x="5942" y="15590"/>
                    <a:pt x="6013" y="15602"/>
                  </a:cubicBezTo>
                  <a:cubicBezTo>
                    <a:pt x="6073" y="15602"/>
                    <a:pt x="6120" y="15614"/>
                    <a:pt x="6156" y="15614"/>
                  </a:cubicBezTo>
                  <a:cubicBezTo>
                    <a:pt x="6228" y="15614"/>
                    <a:pt x="6311" y="15602"/>
                    <a:pt x="6406" y="15602"/>
                  </a:cubicBezTo>
                  <a:cubicBezTo>
                    <a:pt x="6466" y="15602"/>
                    <a:pt x="6537" y="15590"/>
                    <a:pt x="6609" y="15590"/>
                  </a:cubicBezTo>
                  <a:lnTo>
                    <a:pt x="6716" y="15590"/>
                  </a:lnTo>
                  <a:cubicBezTo>
                    <a:pt x="6871" y="15590"/>
                    <a:pt x="7109" y="15614"/>
                    <a:pt x="7323" y="15662"/>
                  </a:cubicBezTo>
                  <a:cubicBezTo>
                    <a:pt x="7406" y="15674"/>
                    <a:pt x="7478" y="15697"/>
                    <a:pt x="7525" y="15709"/>
                  </a:cubicBezTo>
                  <a:cubicBezTo>
                    <a:pt x="7668" y="15757"/>
                    <a:pt x="7775" y="15828"/>
                    <a:pt x="7835" y="15971"/>
                  </a:cubicBezTo>
                  <a:cubicBezTo>
                    <a:pt x="7942" y="16221"/>
                    <a:pt x="8014" y="16257"/>
                    <a:pt x="8073" y="16257"/>
                  </a:cubicBezTo>
                  <a:cubicBezTo>
                    <a:pt x="8085" y="16257"/>
                    <a:pt x="8121" y="16245"/>
                    <a:pt x="8156" y="16233"/>
                  </a:cubicBezTo>
                  <a:cubicBezTo>
                    <a:pt x="8204" y="16221"/>
                    <a:pt x="8275" y="16197"/>
                    <a:pt x="8335" y="16197"/>
                  </a:cubicBezTo>
                  <a:cubicBezTo>
                    <a:pt x="8359" y="16245"/>
                    <a:pt x="8430" y="16471"/>
                    <a:pt x="8406" y="16578"/>
                  </a:cubicBezTo>
                  <a:cubicBezTo>
                    <a:pt x="8383" y="16650"/>
                    <a:pt x="8335" y="16721"/>
                    <a:pt x="8299" y="16781"/>
                  </a:cubicBezTo>
                  <a:cubicBezTo>
                    <a:pt x="8264" y="16840"/>
                    <a:pt x="8216" y="16900"/>
                    <a:pt x="8192" y="16971"/>
                  </a:cubicBezTo>
                  <a:cubicBezTo>
                    <a:pt x="8121" y="17138"/>
                    <a:pt x="8061" y="17483"/>
                    <a:pt x="8061" y="17614"/>
                  </a:cubicBezTo>
                  <a:cubicBezTo>
                    <a:pt x="8061" y="17698"/>
                    <a:pt x="8109" y="18126"/>
                    <a:pt x="8192" y="18888"/>
                  </a:cubicBezTo>
                  <a:lnTo>
                    <a:pt x="8192" y="18948"/>
                  </a:lnTo>
                  <a:cubicBezTo>
                    <a:pt x="8204" y="18995"/>
                    <a:pt x="8192" y="19388"/>
                    <a:pt x="8192" y="19543"/>
                  </a:cubicBezTo>
                  <a:cubicBezTo>
                    <a:pt x="8192" y="19591"/>
                    <a:pt x="8180" y="19615"/>
                    <a:pt x="8180" y="19626"/>
                  </a:cubicBezTo>
                  <a:lnTo>
                    <a:pt x="8180" y="19638"/>
                  </a:lnTo>
                  <a:cubicBezTo>
                    <a:pt x="8180" y="19638"/>
                    <a:pt x="8192" y="19638"/>
                    <a:pt x="8192" y="19650"/>
                  </a:cubicBezTo>
                  <a:cubicBezTo>
                    <a:pt x="8192" y="19662"/>
                    <a:pt x="8192" y="19662"/>
                    <a:pt x="8192" y="19662"/>
                  </a:cubicBezTo>
                  <a:cubicBezTo>
                    <a:pt x="8192" y="19674"/>
                    <a:pt x="8192" y="19674"/>
                    <a:pt x="8192" y="19674"/>
                  </a:cubicBezTo>
                  <a:cubicBezTo>
                    <a:pt x="8192" y="19698"/>
                    <a:pt x="8192" y="19722"/>
                    <a:pt x="8192" y="19757"/>
                  </a:cubicBezTo>
                  <a:cubicBezTo>
                    <a:pt x="8192" y="19888"/>
                    <a:pt x="8192" y="20055"/>
                    <a:pt x="8204" y="20174"/>
                  </a:cubicBezTo>
                  <a:lnTo>
                    <a:pt x="7585" y="20174"/>
                  </a:lnTo>
                  <a:cubicBezTo>
                    <a:pt x="7561" y="20174"/>
                    <a:pt x="7537" y="20186"/>
                    <a:pt x="7537" y="20210"/>
                  </a:cubicBezTo>
                  <a:lnTo>
                    <a:pt x="7537" y="21710"/>
                  </a:lnTo>
                  <a:lnTo>
                    <a:pt x="6442" y="21758"/>
                  </a:lnTo>
                  <a:cubicBezTo>
                    <a:pt x="6454" y="21722"/>
                    <a:pt x="6466" y="21674"/>
                    <a:pt x="6478" y="21627"/>
                  </a:cubicBezTo>
                  <a:cubicBezTo>
                    <a:pt x="6478" y="21615"/>
                    <a:pt x="6490" y="21591"/>
                    <a:pt x="6490" y="21567"/>
                  </a:cubicBezTo>
                  <a:cubicBezTo>
                    <a:pt x="6490" y="21567"/>
                    <a:pt x="6490" y="21567"/>
                    <a:pt x="6490" y="21555"/>
                  </a:cubicBezTo>
                  <a:cubicBezTo>
                    <a:pt x="6501" y="21543"/>
                    <a:pt x="6501" y="21531"/>
                    <a:pt x="6501" y="21508"/>
                  </a:cubicBezTo>
                  <a:cubicBezTo>
                    <a:pt x="6501" y="21508"/>
                    <a:pt x="6513" y="21496"/>
                    <a:pt x="6513" y="21484"/>
                  </a:cubicBezTo>
                  <a:lnTo>
                    <a:pt x="6513" y="21460"/>
                  </a:lnTo>
                  <a:cubicBezTo>
                    <a:pt x="6525" y="21448"/>
                    <a:pt x="6525" y="21436"/>
                    <a:pt x="6525" y="21424"/>
                  </a:cubicBezTo>
                  <a:cubicBezTo>
                    <a:pt x="6525" y="21412"/>
                    <a:pt x="6525" y="21400"/>
                    <a:pt x="6537" y="21389"/>
                  </a:cubicBezTo>
                  <a:cubicBezTo>
                    <a:pt x="6537" y="21389"/>
                    <a:pt x="6537" y="21377"/>
                    <a:pt x="6537" y="21365"/>
                  </a:cubicBezTo>
                  <a:cubicBezTo>
                    <a:pt x="6537" y="21353"/>
                    <a:pt x="6549" y="21341"/>
                    <a:pt x="6549" y="21329"/>
                  </a:cubicBezTo>
                  <a:cubicBezTo>
                    <a:pt x="6549" y="21329"/>
                    <a:pt x="6549" y="21317"/>
                    <a:pt x="6549" y="21305"/>
                  </a:cubicBezTo>
                  <a:cubicBezTo>
                    <a:pt x="6561" y="21293"/>
                    <a:pt x="6561" y="21270"/>
                    <a:pt x="6561" y="21258"/>
                  </a:cubicBezTo>
                  <a:cubicBezTo>
                    <a:pt x="6561" y="21258"/>
                    <a:pt x="6561" y="21246"/>
                    <a:pt x="6561" y="21246"/>
                  </a:cubicBezTo>
                  <a:cubicBezTo>
                    <a:pt x="6573" y="21234"/>
                    <a:pt x="6573" y="21222"/>
                    <a:pt x="6573" y="21210"/>
                  </a:cubicBezTo>
                  <a:cubicBezTo>
                    <a:pt x="6573" y="21198"/>
                    <a:pt x="6573" y="21198"/>
                    <a:pt x="6573" y="21186"/>
                  </a:cubicBezTo>
                  <a:cubicBezTo>
                    <a:pt x="6573" y="21186"/>
                    <a:pt x="6585" y="21174"/>
                    <a:pt x="6585" y="21162"/>
                  </a:cubicBezTo>
                  <a:lnTo>
                    <a:pt x="6585" y="21150"/>
                  </a:lnTo>
                  <a:cubicBezTo>
                    <a:pt x="6585" y="21139"/>
                    <a:pt x="6585" y="21127"/>
                    <a:pt x="6585" y="21127"/>
                  </a:cubicBezTo>
                  <a:cubicBezTo>
                    <a:pt x="6585" y="21115"/>
                    <a:pt x="6585" y="21115"/>
                    <a:pt x="6585" y="21115"/>
                  </a:cubicBezTo>
                  <a:cubicBezTo>
                    <a:pt x="6597" y="21103"/>
                    <a:pt x="6597" y="21091"/>
                    <a:pt x="6597" y="21091"/>
                  </a:cubicBezTo>
                  <a:cubicBezTo>
                    <a:pt x="6597" y="21091"/>
                    <a:pt x="6597" y="21079"/>
                    <a:pt x="6597" y="21079"/>
                  </a:cubicBezTo>
                  <a:cubicBezTo>
                    <a:pt x="6597" y="21067"/>
                    <a:pt x="6597" y="21067"/>
                    <a:pt x="6597" y="21067"/>
                  </a:cubicBezTo>
                  <a:cubicBezTo>
                    <a:pt x="6597" y="21055"/>
                    <a:pt x="6597" y="21031"/>
                    <a:pt x="6585" y="21019"/>
                  </a:cubicBezTo>
                  <a:cubicBezTo>
                    <a:pt x="6573" y="20960"/>
                    <a:pt x="6549" y="20865"/>
                    <a:pt x="6501" y="20710"/>
                  </a:cubicBezTo>
                  <a:cubicBezTo>
                    <a:pt x="6466" y="20603"/>
                    <a:pt x="6430" y="20472"/>
                    <a:pt x="6394" y="20353"/>
                  </a:cubicBezTo>
                  <a:cubicBezTo>
                    <a:pt x="6382" y="20305"/>
                    <a:pt x="6370" y="20269"/>
                    <a:pt x="6359" y="20222"/>
                  </a:cubicBezTo>
                  <a:cubicBezTo>
                    <a:pt x="6323" y="20067"/>
                    <a:pt x="6251" y="19924"/>
                    <a:pt x="6192" y="19793"/>
                  </a:cubicBezTo>
                  <a:cubicBezTo>
                    <a:pt x="6109" y="19638"/>
                    <a:pt x="6049" y="19495"/>
                    <a:pt x="6061" y="19400"/>
                  </a:cubicBezTo>
                  <a:cubicBezTo>
                    <a:pt x="6073" y="19353"/>
                    <a:pt x="6097" y="19293"/>
                    <a:pt x="6109" y="19234"/>
                  </a:cubicBezTo>
                  <a:cubicBezTo>
                    <a:pt x="6156" y="19091"/>
                    <a:pt x="6216" y="18936"/>
                    <a:pt x="6156" y="18769"/>
                  </a:cubicBezTo>
                  <a:cubicBezTo>
                    <a:pt x="6120" y="18674"/>
                    <a:pt x="6037" y="18579"/>
                    <a:pt x="5954" y="18472"/>
                  </a:cubicBezTo>
                  <a:cubicBezTo>
                    <a:pt x="5859" y="18352"/>
                    <a:pt x="5751" y="18222"/>
                    <a:pt x="5704" y="18067"/>
                  </a:cubicBezTo>
                  <a:cubicBezTo>
                    <a:pt x="5668" y="17936"/>
                    <a:pt x="5632" y="17781"/>
                    <a:pt x="5597" y="17638"/>
                  </a:cubicBezTo>
                  <a:cubicBezTo>
                    <a:pt x="5561" y="17483"/>
                    <a:pt x="5537" y="17317"/>
                    <a:pt x="5489" y="17174"/>
                  </a:cubicBezTo>
                  <a:cubicBezTo>
                    <a:pt x="5466" y="17102"/>
                    <a:pt x="5442" y="17007"/>
                    <a:pt x="5406" y="16876"/>
                  </a:cubicBezTo>
                  <a:cubicBezTo>
                    <a:pt x="5394" y="16805"/>
                    <a:pt x="5370" y="16733"/>
                    <a:pt x="5358" y="16674"/>
                  </a:cubicBezTo>
                  <a:cubicBezTo>
                    <a:pt x="5347" y="16626"/>
                    <a:pt x="5347" y="16578"/>
                    <a:pt x="5335" y="16531"/>
                  </a:cubicBezTo>
                  <a:cubicBezTo>
                    <a:pt x="5311" y="16400"/>
                    <a:pt x="5287" y="16317"/>
                    <a:pt x="5287" y="16305"/>
                  </a:cubicBezTo>
                  <a:cubicBezTo>
                    <a:pt x="5287" y="16305"/>
                    <a:pt x="5251" y="16102"/>
                    <a:pt x="5204" y="15971"/>
                  </a:cubicBezTo>
                  <a:cubicBezTo>
                    <a:pt x="5204" y="15959"/>
                    <a:pt x="5192" y="15936"/>
                    <a:pt x="5180" y="15912"/>
                  </a:cubicBezTo>
                  <a:cubicBezTo>
                    <a:pt x="5168" y="15888"/>
                    <a:pt x="5168" y="15864"/>
                    <a:pt x="5156" y="15840"/>
                  </a:cubicBezTo>
                  <a:cubicBezTo>
                    <a:pt x="5144" y="15805"/>
                    <a:pt x="5132" y="15781"/>
                    <a:pt x="5132" y="15745"/>
                  </a:cubicBezTo>
                  <a:lnTo>
                    <a:pt x="5120" y="15733"/>
                  </a:lnTo>
                  <a:cubicBezTo>
                    <a:pt x="5120" y="15721"/>
                    <a:pt x="5120" y="15721"/>
                    <a:pt x="5120" y="15709"/>
                  </a:cubicBezTo>
                  <a:cubicBezTo>
                    <a:pt x="5120" y="15697"/>
                    <a:pt x="5120" y="15686"/>
                    <a:pt x="5132" y="15686"/>
                  </a:cubicBezTo>
                  <a:cubicBezTo>
                    <a:pt x="5144" y="15674"/>
                    <a:pt x="5156" y="15662"/>
                    <a:pt x="5168" y="15650"/>
                  </a:cubicBezTo>
                  <a:cubicBezTo>
                    <a:pt x="5180" y="15638"/>
                    <a:pt x="5192" y="15626"/>
                    <a:pt x="5204" y="15614"/>
                  </a:cubicBezTo>
                  <a:cubicBezTo>
                    <a:pt x="5216" y="15614"/>
                    <a:pt x="5216" y="15614"/>
                    <a:pt x="5216" y="15602"/>
                  </a:cubicBezTo>
                  <a:cubicBezTo>
                    <a:pt x="5227" y="15602"/>
                    <a:pt x="5251" y="15590"/>
                    <a:pt x="5263" y="15578"/>
                  </a:cubicBezTo>
                  <a:cubicBezTo>
                    <a:pt x="5263" y="15578"/>
                    <a:pt x="5275" y="15566"/>
                    <a:pt x="5275" y="15566"/>
                  </a:cubicBezTo>
                  <a:cubicBezTo>
                    <a:pt x="5299" y="15555"/>
                    <a:pt x="5311" y="15555"/>
                    <a:pt x="5335" y="15543"/>
                  </a:cubicBezTo>
                  <a:lnTo>
                    <a:pt x="5347" y="15543"/>
                  </a:lnTo>
                  <a:cubicBezTo>
                    <a:pt x="5370" y="15543"/>
                    <a:pt x="5394" y="15531"/>
                    <a:pt x="5418" y="15531"/>
                  </a:cubicBezTo>
                  <a:close/>
                  <a:moveTo>
                    <a:pt x="2596" y="15876"/>
                  </a:moveTo>
                  <a:cubicBezTo>
                    <a:pt x="2691" y="15876"/>
                    <a:pt x="2799" y="15900"/>
                    <a:pt x="2894" y="15924"/>
                  </a:cubicBezTo>
                  <a:cubicBezTo>
                    <a:pt x="2965" y="15936"/>
                    <a:pt x="3037" y="15947"/>
                    <a:pt x="3096" y="15959"/>
                  </a:cubicBezTo>
                  <a:cubicBezTo>
                    <a:pt x="3227" y="15971"/>
                    <a:pt x="3311" y="16043"/>
                    <a:pt x="3370" y="16114"/>
                  </a:cubicBezTo>
                  <a:cubicBezTo>
                    <a:pt x="3418" y="16162"/>
                    <a:pt x="3465" y="16197"/>
                    <a:pt x="3513" y="16209"/>
                  </a:cubicBezTo>
                  <a:lnTo>
                    <a:pt x="3549" y="16209"/>
                  </a:lnTo>
                  <a:cubicBezTo>
                    <a:pt x="3692" y="16209"/>
                    <a:pt x="4144" y="16055"/>
                    <a:pt x="4299" y="15971"/>
                  </a:cubicBezTo>
                  <a:cubicBezTo>
                    <a:pt x="4323" y="15959"/>
                    <a:pt x="4346" y="15959"/>
                    <a:pt x="4370" y="15959"/>
                  </a:cubicBezTo>
                  <a:cubicBezTo>
                    <a:pt x="4501" y="15959"/>
                    <a:pt x="4668" y="16078"/>
                    <a:pt x="4811" y="16174"/>
                  </a:cubicBezTo>
                  <a:cubicBezTo>
                    <a:pt x="4846" y="16197"/>
                    <a:pt x="4882" y="16221"/>
                    <a:pt x="4906" y="16233"/>
                  </a:cubicBezTo>
                  <a:cubicBezTo>
                    <a:pt x="4942" y="16257"/>
                    <a:pt x="4966" y="16269"/>
                    <a:pt x="5001" y="16281"/>
                  </a:cubicBezTo>
                  <a:cubicBezTo>
                    <a:pt x="5001" y="16281"/>
                    <a:pt x="5013" y="16293"/>
                    <a:pt x="5013" y="16293"/>
                  </a:cubicBezTo>
                  <a:cubicBezTo>
                    <a:pt x="5037" y="16305"/>
                    <a:pt x="5061" y="16317"/>
                    <a:pt x="5085" y="16317"/>
                  </a:cubicBezTo>
                  <a:cubicBezTo>
                    <a:pt x="5085" y="16317"/>
                    <a:pt x="5085" y="16328"/>
                    <a:pt x="5085" y="16328"/>
                  </a:cubicBezTo>
                  <a:cubicBezTo>
                    <a:pt x="5108" y="16328"/>
                    <a:pt x="5132" y="16340"/>
                    <a:pt x="5156" y="16340"/>
                  </a:cubicBezTo>
                  <a:cubicBezTo>
                    <a:pt x="5156" y="16340"/>
                    <a:pt x="5156" y="16352"/>
                    <a:pt x="5168" y="16352"/>
                  </a:cubicBezTo>
                  <a:lnTo>
                    <a:pt x="5204" y="16352"/>
                  </a:lnTo>
                  <a:cubicBezTo>
                    <a:pt x="5204" y="16364"/>
                    <a:pt x="5204" y="16364"/>
                    <a:pt x="5204" y="16364"/>
                  </a:cubicBezTo>
                  <a:cubicBezTo>
                    <a:pt x="5204" y="16376"/>
                    <a:pt x="5204" y="16376"/>
                    <a:pt x="5216" y="16388"/>
                  </a:cubicBezTo>
                  <a:cubicBezTo>
                    <a:pt x="5216" y="16400"/>
                    <a:pt x="5216" y="16400"/>
                    <a:pt x="5216" y="16412"/>
                  </a:cubicBezTo>
                  <a:cubicBezTo>
                    <a:pt x="5216" y="16424"/>
                    <a:pt x="5216" y="16436"/>
                    <a:pt x="5216" y="16448"/>
                  </a:cubicBezTo>
                  <a:cubicBezTo>
                    <a:pt x="5227" y="16459"/>
                    <a:pt x="5227" y="16471"/>
                    <a:pt x="5227" y="16495"/>
                  </a:cubicBezTo>
                  <a:cubicBezTo>
                    <a:pt x="5239" y="16507"/>
                    <a:pt x="5239" y="16519"/>
                    <a:pt x="5239" y="16531"/>
                  </a:cubicBezTo>
                  <a:cubicBezTo>
                    <a:pt x="5239" y="16555"/>
                    <a:pt x="5251" y="16567"/>
                    <a:pt x="5251" y="16578"/>
                  </a:cubicBezTo>
                  <a:cubicBezTo>
                    <a:pt x="5251" y="16590"/>
                    <a:pt x="5251" y="16602"/>
                    <a:pt x="5251" y="16626"/>
                  </a:cubicBezTo>
                  <a:cubicBezTo>
                    <a:pt x="5263" y="16638"/>
                    <a:pt x="5263" y="16650"/>
                    <a:pt x="5263" y="16674"/>
                  </a:cubicBezTo>
                  <a:cubicBezTo>
                    <a:pt x="5275" y="16686"/>
                    <a:pt x="5275" y="16698"/>
                    <a:pt x="5275" y="16709"/>
                  </a:cubicBezTo>
                  <a:cubicBezTo>
                    <a:pt x="5275" y="16721"/>
                    <a:pt x="5287" y="16745"/>
                    <a:pt x="5287" y="16757"/>
                  </a:cubicBezTo>
                  <a:cubicBezTo>
                    <a:pt x="5287" y="16781"/>
                    <a:pt x="5299" y="16793"/>
                    <a:pt x="5299" y="16805"/>
                  </a:cubicBezTo>
                  <a:cubicBezTo>
                    <a:pt x="5299" y="16829"/>
                    <a:pt x="5311" y="16864"/>
                    <a:pt x="5311" y="16888"/>
                  </a:cubicBezTo>
                  <a:cubicBezTo>
                    <a:pt x="5347" y="17031"/>
                    <a:pt x="5370" y="17126"/>
                    <a:pt x="5394" y="17210"/>
                  </a:cubicBezTo>
                  <a:cubicBezTo>
                    <a:pt x="5442" y="17340"/>
                    <a:pt x="5478" y="17495"/>
                    <a:pt x="5513" y="17650"/>
                  </a:cubicBezTo>
                  <a:cubicBezTo>
                    <a:pt x="5537" y="17805"/>
                    <a:pt x="5573" y="17960"/>
                    <a:pt x="5620" y="18102"/>
                  </a:cubicBezTo>
                  <a:cubicBezTo>
                    <a:pt x="5632" y="18138"/>
                    <a:pt x="5644" y="18174"/>
                    <a:pt x="5668" y="18222"/>
                  </a:cubicBezTo>
                  <a:cubicBezTo>
                    <a:pt x="5728" y="18341"/>
                    <a:pt x="5811" y="18436"/>
                    <a:pt x="5894" y="18531"/>
                  </a:cubicBezTo>
                  <a:cubicBezTo>
                    <a:pt x="5942" y="18603"/>
                    <a:pt x="6001" y="18674"/>
                    <a:pt x="6037" y="18745"/>
                  </a:cubicBezTo>
                  <a:cubicBezTo>
                    <a:pt x="6049" y="18757"/>
                    <a:pt x="6061" y="18781"/>
                    <a:pt x="6073" y="18805"/>
                  </a:cubicBezTo>
                  <a:cubicBezTo>
                    <a:pt x="6120" y="18936"/>
                    <a:pt x="6073" y="19067"/>
                    <a:pt x="6025" y="19198"/>
                  </a:cubicBezTo>
                  <a:cubicBezTo>
                    <a:pt x="6001" y="19257"/>
                    <a:pt x="5978" y="19329"/>
                    <a:pt x="5978" y="19388"/>
                  </a:cubicBezTo>
                  <a:cubicBezTo>
                    <a:pt x="5954" y="19507"/>
                    <a:pt x="6025" y="19662"/>
                    <a:pt x="6109" y="19829"/>
                  </a:cubicBezTo>
                  <a:cubicBezTo>
                    <a:pt x="6168" y="19960"/>
                    <a:pt x="6228" y="20103"/>
                    <a:pt x="6275" y="20246"/>
                  </a:cubicBezTo>
                  <a:cubicBezTo>
                    <a:pt x="6311" y="20412"/>
                    <a:pt x="6370" y="20591"/>
                    <a:pt x="6418" y="20746"/>
                  </a:cubicBezTo>
                  <a:cubicBezTo>
                    <a:pt x="6454" y="20889"/>
                    <a:pt x="6501" y="21031"/>
                    <a:pt x="6501" y="21067"/>
                  </a:cubicBezTo>
                  <a:cubicBezTo>
                    <a:pt x="6501" y="21067"/>
                    <a:pt x="6501" y="21091"/>
                    <a:pt x="6501" y="21103"/>
                  </a:cubicBezTo>
                  <a:cubicBezTo>
                    <a:pt x="6478" y="21210"/>
                    <a:pt x="6418" y="21496"/>
                    <a:pt x="6347" y="21758"/>
                  </a:cubicBezTo>
                  <a:cubicBezTo>
                    <a:pt x="6347" y="21770"/>
                    <a:pt x="6347" y="21781"/>
                    <a:pt x="6347" y="21793"/>
                  </a:cubicBezTo>
                  <a:lnTo>
                    <a:pt x="4465" y="21841"/>
                  </a:lnTo>
                  <a:cubicBezTo>
                    <a:pt x="4442" y="21853"/>
                    <a:pt x="4430" y="21865"/>
                    <a:pt x="4430" y="21889"/>
                  </a:cubicBezTo>
                  <a:lnTo>
                    <a:pt x="4430" y="21924"/>
                  </a:lnTo>
                  <a:lnTo>
                    <a:pt x="4430" y="24151"/>
                  </a:lnTo>
                  <a:cubicBezTo>
                    <a:pt x="4323" y="24151"/>
                    <a:pt x="4239" y="24139"/>
                    <a:pt x="4215" y="24127"/>
                  </a:cubicBezTo>
                  <a:cubicBezTo>
                    <a:pt x="4215" y="24115"/>
                    <a:pt x="4192" y="24103"/>
                    <a:pt x="4180" y="24091"/>
                  </a:cubicBezTo>
                  <a:cubicBezTo>
                    <a:pt x="4132" y="24032"/>
                    <a:pt x="4073" y="23984"/>
                    <a:pt x="4013" y="23984"/>
                  </a:cubicBezTo>
                  <a:cubicBezTo>
                    <a:pt x="4001" y="23984"/>
                    <a:pt x="3965" y="23984"/>
                    <a:pt x="3930" y="23996"/>
                  </a:cubicBezTo>
                  <a:cubicBezTo>
                    <a:pt x="3906" y="23996"/>
                    <a:pt x="3882" y="23996"/>
                    <a:pt x="3858" y="24008"/>
                  </a:cubicBezTo>
                  <a:lnTo>
                    <a:pt x="3692" y="24008"/>
                  </a:lnTo>
                  <a:cubicBezTo>
                    <a:pt x="3692" y="23996"/>
                    <a:pt x="3680" y="23972"/>
                    <a:pt x="3680" y="23948"/>
                  </a:cubicBezTo>
                  <a:cubicBezTo>
                    <a:pt x="3632" y="23829"/>
                    <a:pt x="3596" y="23698"/>
                    <a:pt x="3513" y="23698"/>
                  </a:cubicBezTo>
                  <a:lnTo>
                    <a:pt x="3453" y="23698"/>
                  </a:lnTo>
                  <a:cubicBezTo>
                    <a:pt x="3442" y="23710"/>
                    <a:pt x="3430" y="23710"/>
                    <a:pt x="3406" y="23710"/>
                  </a:cubicBezTo>
                  <a:lnTo>
                    <a:pt x="3346" y="23710"/>
                  </a:lnTo>
                  <a:cubicBezTo>
                    <a:pt x="3311" y="23722"/>
                    <a:pt x="3275" y="23722"/>
                    <a:pt x="3227" y="23722"/>
                  </a:cubicBezTo>
                  <a:lnTo>
                    <a:pt x="3025" y="23758"/>
                  </a:lnTo>
                  <a:lnTo>
                    <a:pt x="2953" y="23758"/>
                  </a:lnTo>
                  <a:cubicBezTo>
                    <a:pt x="2882" y="23758"/>
                    <a:pt x="2822" y="23734"/>
                    <a:pt x="2787" y="23698"/>
                  </a:cubicBezTo>
                  <a:cubicBezTo>
                    <a:pt x="2775" y="23686"/>
                    <a:pt x="2763" y="23675"/>
                    <a:pt x="2751" y="23663"/>
                  </a:cubicBezTo>
                  <a:cubicBezTo>
                    <a:pt x="2739" y="23615"/>
                    <a:pt x="2715" y="23556"/>
                    <a:pt x="2691" y="23484"/>
                  </a:cubicBezTo>
                  <a:cubicBezTo>
                    <a:pt x="2656" y="23377"/>
                    <a:pt x="2620" y="23270"/>
                    <a:pt x="2572" y="23210"/>
                  </a:cubicBezTo>
                  <a:cubicBezTo>
                    <a:pt x="2525" y="23139"/>
                    <a:pt x="2346" y="23008"/>
                    <a:pt x="2239" y="22924"/>
                  </a:cubicBezTo>
                  <a:lnTo>
                    <a:pt x="2191" y="22877"/>
                  </a:lnTo>
                  <a:cubicBezTo>
                    <a:pt x="2120" y="22829"/>
                    <a:pt x="1977" y="22603"/>
                    <a:pt x="1965" y="22567"/>
                  </a:cubicBezTo>
                  <a:cubicBezTo>
                    <a:pt x="1965" y="22567"/>
                    <a:pt x="1965" y="22555"/>
                    <a:pt x="1965" y="22555"/>
                  </a:cubicBezTo>
                  <a:cubicBezTo>
                    <a:pt x="1965" y="22543"/>
                    <a:pt x="1965" y="22532"/>
                    <a:pt x="1953" y="22532"/>
                  </a:cubicBezTo>
                  <a:cubicBezTo>
                    <a:pt x="1953" y="22520"/>
                    <a:pt x="1953" y="22520"/>
                    <a:pt x="1953" y="22520"/>
                  </a:cubicBezTo>
                  <a:cubicBezTo>
                    <a:pt x="1953" y="22508"/>
                    <a:pt x="1953" y="22508"/>
                    <a:pt x="1941" y="22496"/>
                  </a:cubicBezTo>
                  <a:cubicBezTo>
                    <a:pt x="1941" y="22496"/>
                    <a:pt x="1941" y="22484"/>
                    <a:pt x="1941" y="22484"/>
                  </a:cubicBezTo>
                  <a:cubicBezTo>
                    <a:pt x="1941" y="22472"/>
                    <a:pt x="1929" y="22472"/>
                    <a:pt x="1929" y="22460"/>
                  </a:cubicBezTo>
                  <a:cubicBezTo>
                    <a:pt x="1929" y="22460"/>
                    <a:pt x="1929" y="22448"/>
                    <a:pt x="1918" y="22448"/>
                  </a:cubicBezTo>
                  <a:cubicBezTo>
                    <a:pt x="1918" y="22436"/>
                    <a:pt x="1918" y="22436"/>
                    <a:pt x="1906" y="22424"/>
                  </a:cubicBezTo>
                  <a:cubicBezTo>
                    <a:pt x="1906" y="22424"/>
                    <a:pt x="1894" y="22413"/>
                    <a:pt x="1894" y="22413"/>
                  </a:cubicBezTo>
                  <a:cubicBezTo>
                    <a:pt x="1894" y="22401"/>
                    <a:pt x="1882" y="22401"/>
                    <a:pt x="1870" y="22389"/>
                  </a:cubicBezTo>
                  <a:cubicBezTo>
                    <a:pt x="1870" y="22389"/>
                    <a:pt x="1858" y="22377"/>
                    <a:pt x="1858" y="22377"/>
                  </a:cubicBezTo>
                  <a:cubicBezTo>
                    <a:pt x="1846" y="22365"/>
                    <a:pt x="1846" y="22365"/>
                    <a:pt x="1834" y="22353"/>
                  </a:cubicBezTo>
                  <a:cubicBezTo>
                    <a:pt x="1822" y="22353"/>
                    <a:pt x="1822" y="22341"/>
                    <a:pt x="1810" y="22341"/>
                  </a:cubicBezTo>
                  <a:cubicBezTo>
                    <a:pt x="1798" y="22329"/>
                    <a:pt x="1787" y="22329"/>
                    <a:pt x="1775" y="22329"/>
                  </a:cubicBezTo>
                  <a:cubicBezTo>
                    <a:pt x="1763" y="22317"/>
                    <a:pt x="1763" y="22317"/>
                    <a:pt x="1751" y="22317"/>
                  </a:cubicBezTo>
                  <a:cubicBezTo>
                    <a:pt x="1739" y="22305"/>
                    <a:pt x="1739" y="22305"/>
                    <a:pt x="1727" y="22305"/>
                  </a:cubicBezTo>
                  <a:cubicBezTo>
                    <a:pt x="1727" y="22293"/>
                    <a:pt x="1727" y="22282"/>
                    <a:pt x="1727" y="22270"/>
                  </a:cubicBezTo>
                  <a:cubicBezTo>
                    <a:pt x="1715" y="22198"/>
                    <a:pt x="1715" y="22127"/>
                    <a:pt x="1751" y="22032"/>
                  </a:cubicBezTo>
                  <a:cubicBezTo>
                    <a:pt x="1763" y="21996"/>
                    <a:pt x="1787" y="21960"/>
                    <a:pt x="1798" y="21924"/>
                  </a:cubicBezTo>
                  <a:cubicBezTo>
                    <a:pt x="1834" y="21853"/>
                    <a:pt x="1882" y="21781"/>
                    <a:pt x="1846" y="21674"/>
                  </a:cubicBezTo>
                  <a:lnTo>
                    <a:pt x="1822" y="21615"/>
                  </a:lnTo>
                  <a:cubicBezTo>
                    <a:pt x="1798" y="21520"/>
                    <a:pt x="1763" y="21448"/>
                    <a:pt x="1691" y="21293"/>
                  </a:cubicBezTo>
                  <a:cubicBezTo>
                    <a:pt x="1656" y="21210"/>
                    <a:pt x="1596" y="21162"/>
                    <a:pt x="1560" y="21127"/>
                  </a:cubicBezTo>
                  <a:cubicBezTo>
                    <a:pt x="1513" y="21091"/>
                    <a:pt x="1513" y="21079"/>
                    <a:pt x="1525" y="21055"/>
                  </a:cubicBezTo>
                  <a:cubicBezTo>
                    <a:pt x="1548" y="21008"/>
                    <a:pt x="1572" y="20984"/>
                    <a:pt x="1596" y="20972"/>
                  </a:cubicBezTo>
                  <a:cubicBezTo>
                    <a:pt x="1608" y="20948"/>
                    <a:pt x="1632" y="20924"/>
                    <a:pt x="1644" y="20889"/>
                  </a:cubicBezTo>
                  <a:cubicBezTo>
                    <a:pt x="1668" y="20829"/>
                    <a:pt x="1679" y="20793"/>
                    <a:pt x="1668" y="20710"/>
                  </a:cubicBezTo>
                  <a:cubicBezTo>
                    <a:pt x="1668" y="20662"/>
                    <a:pt x="1679" y="20627"/>
                    <a:pt x="1703" y="20579"/>
                  </a:cubicBezTo>
                  <a:cubicBezTo>
                    <a:pt x="1715" y="20555"/>
                    <a:pt x="1727" y="20531"/>
                    <a:pt x="1739" y="20508"/>
                  </a:cubicBezTo>
                  <a:cubicBezTo>
                    <a:pt x="1739" y="20484"/>
                    <a:pt x="1751" y="20460"/>
                    <a:pt x="1775" y="20412"/>
                  </a:cubicBezTo>
                  <a:cubicBezTo>
                    <a:pt x="1810" y="20353"/>
                    <a:pt x="1858" y="20281"/>
                    <a:pt x="1906" y="20162"/>
                  </a:cubicBezTo>
                  <a:cubicBezTo>
                    <a:pt x="1941" y="20055"/>
                    <a:pt x="1953" y="19948"/>
                    <a:pt x="1965" y="19853"/>
                  </a:cubicBezTo>
                  <a:cubicBezTo>
                    <a:pt x="1989" y="19757"/>
                    <a:pt x="1989" y="19674"/>
                    <a:pt x="2025" y="19626"/>
                  </a:cubicBezTo>
                  <a:cubicBezTo>
                    <a:pt x="2049" y="19591"/>
                    <a:pt x="2072" y="19567"/>
                    <a:pt x="2084" y="19543"/>
                  </a:cubicBezTo>
                  <a:cubicBezTo>
                    <a:pt x="2120" y="19519"/>
                    <a:pt x="2144" y="19484"/>
                    <a:pt x="2156" y="19412"/>
                  </a:cubicBezTo>
                  <a:lnTo>
                    <a:pt x="2168" y="19353"/>
                  </a:lnTo>
                  <a:cubicBezTo>
                    <a:pt x="2179" y="19281"/>
                    <a:pt x="2179" y="19234"/>
                    <a:pt x="2179" y="19114"/>
                  </a:cubicBezTo>
                  <a:cubicBezTo>
                    <a:pt x="2179" y="19043"/>
                    <a:pt x="2179" y="18960"/>
                    <a:pt x="2179" y="18888"/>
                  </a:cubicBezTo>
                  <a:cubicBezTo>
                    <a:pt x="2168" y="18817"/>
                    <a:pt x="2168" y="18757"/>
                    <a:pt x="2168" y="18722"/>
                  </a:cubicBezTo>
                  <a:cubicBezTo>
                    <a:pt x="2168" y="18638"/>
                    <a:pt x="2179" y="18412"/>
                    <a:pt x="2168" y="18329"/>
                  </a:cubicBezTo>
                  <a:cubicBezTo>
                    <a:pt x="2168" y="18305"/>
                    <a:pt x="2179" y="18281"/>
                    <a:pt x="2179" y="18257"/>
                  </a:cubicBezTo>
                  <a:cubicBezTo>
                    <a:pt x="2191" y="18198"/>
                    <a:pt x="2203" y="18126"/>
                    <a:pt x="2156" y="18091"/>
                  </a:cubicBezTo>
                  <a:cubicBezTo>
                    <a:pt x="2108" y="18055"/>
                    <a:pt x="2049" y="18007"/>
                    <a:pt x="2001" y="17995"/>
                  </a:cubicBezTo>
                  <a:lnTo>
                    <a:pt x="1965" y="17995"/>
                  </a:lnTo>
                  <a:cubicBezTo>
                    <a:pt x="1929" y="17995"/>
                    <a:pt x="1894" y="17983"/>
                    <a:pt x="1882" y="17960"/>
                  </a:cubicBezTo>
                  <a:cubicBezTo>
                    <a:pt x="1870" y="17936"/>
                    <a:pt x="1858" y="17912"/>
                    <a:pt x="1834" y="17888"/>
                  </a:cubicBezTo>
                  <a:cubicBezTo>
                    <a:pt x="1810" y="17852"/>
                    <a:pt x="1787" y="17805"/>
                    <a:pt x="1798" y="17757"/>
                  </a:cubicBezTo>
                  <a:cubicBezTo>
                    <a:pt x="1798" y="17721"/>
                    <a:pt x="1810" y="17698"/>
                    <a:pt x="1810" y="17674"/>
                  </a:cubicBezTo>
                  <a:cubicBezTo>
                    <a:pt x="1822" y="17638"/>
                    <a:pt x="1846" y="17591"/>
                    <a:pt x="1846" y="17507"/>
                  </a:cubicBezTo>
                  <a:cubicBezTo>
                    <a:pt x="1846" y="17424"/>
                    <a:pt x="1846" y="17340"/>
                    <a:pt x="1822" y="17281"/>
                  </a:cubicBezTo>
                  <a:cubicBezTo>
                    <a:pt x="1822" y="17269"/>
                    <a:pt x="1810" y="17257"/>
                    <a:pt x="1810" y="17245"/>
                  </a:cubicBezTo>
                  <a:cubicBezTo>
                    <a:pt x="1810" y="17233"/>
                    <a:pt x="1810" y="17221"/>
                    <a:pt x="1798" y="17221"/>
                  </a:cubicBezTo>
                  <a:cubicBezTo>
                    <a:pt x="1798" y="17221"/>
                    <a:pt x="1798" y="17210"/>
                    <a:pt x="1798" y="17210"/>
                  </a:cubicBezTo>
                  <a:cubicBezTo>
                    <a:pt x="1787" y="17186"/>
                    <a:pt x="1787" y="17174"/>
                    <a:pt x="1775" y="17150"/>
                  </a:cubicBezTo>
                  <a:cubicBezTo>
                    <a:pt x="1751" y="17114"/>
                    <a:pt x="1715" y="17102"/>
                    <a:pt x="1679" y="17079"/>
                  </a:cubicBezTo>
                  <a:cubicBezTo>
                    <a:pt x="1644" y="17055"/>
                    <a:pt x="1620" y="17031"/>
                    <a:pt x="1608" y="16995"/>
                  </a:cubicBezTo>
                  <a:cubicBezTo>
                    <a:pt x="1584" y="16948"/>
                    <a:pt x="1572" y="16888"/>
                    <a:pt x="1560" y="16817"/>
                  </a:cubicBezTo>
                  <a:cubicBezTo>
                    <a:pt x="1548" y="16733"/>
                    <a:pt x="1525" y="16638"/>
                    <a:pt x="1501" y="16578"/>
                  </a:cubicBezTo>
                  <a:cubicBezTo>
                    <a:pt x="1501" y="16567"/>
                    <a:pt x="1489" y="16555"/>
                    <a:pt x="1477" y="16543"/>
                  </a:cubicBezTo>
                  <a:lnTo>
                    <a:pt x="1548" y="16543"/>
                  </a:lnTo>
                  <a:cubicBezTo>
                    <a:pt x="1560" y="16531"/>
                    <a:pt x="1584" y="16531"/>
                    <a:pt x="1608" y="16531"/>
                  </a:cubicBezTo>
                  <a:cubicBezTo>
                    <a:pt x="1620" y="16531"/>
                    <a:pt x="1632" y="16531"/>
                    <a:pt x="1644" y="16519"/>
                  </a:cubicBezTo>
                  <a:lnTo>
                    <a:pt x="1691" y="16519"/>
                  </a:lnTo>
                  <a:cubicBezTo>
                    <a:pt x="1703" y="16519"/>
                    <a:pt x="1715" y="16507"/>
                    <a:pt x="1727" y="16507"/>
                  </a:cubicBezTo>
                  <a:cubicBezTo>
                    <a:pt x="1751" y="16507"/>
                    <a:pt x="1775" y="16495"/>
                    <a:pt x="1787" y="16495"/>
                  </a:cubicBezTo>
                  <a:cubicBezTo>
                    <a:pt x="1989" y="16436"/>
                    <a:pt x="2156" y="16245"/>
                    <a:pt x="2287" y="16078"/>
                  </a:cubicBezTo>
                  <a:cubicBezTo>
                    <a:pt x="2334" y="16031"/>
                    <a:pt x="2370" y="15983"/>
                    <a:pt x="2406" y="15947"/>
                  </a:cubicBezTo>
                  <a:cubicBezTo>
                    <a:pt x="2453" y="15900"/>
                    <a:pt x="2513" y="15876"/>
                    <a:pt x="2596" y="15876"/>
                  </a:cubicBezTo>
                  <a:close/>
                  <a:moveTo>
                    <a:pt x="9633" y="20257"/>
                  </a:moveTo>
                  <a:cubicBezTo>
                    <a:pt x="9633" y="20281"/>
                    <a:pt x="9633" y="20305"/>
                    <a:pt x="9633" y="20317"/>
                  </a:cubicBezTo>
                  <a:lnTo>
                    <a:pt x="9645" y="22603"/>
                  </a:lnTo>
                  <a:cubicBezTo>
                    <a:pt x="9657" y="24437"/>
                    <a:pt x="9669" y="26306"/>
                    <a:pt x="9669" y="26413"/>
                  </a:cubicBezTo>
                  <a:cubicBezTo>
                    <a:pt x="9669" y="26413"/>
                    <a:pt x="9657" y="26413"/>
                    <a:pt x="9657" y="26425"/>
                  </a:cubicBezTo>
                  <a:lnTo>
                    <a:pt x="9657" y="26687"/>
                  </a:lnTo>
                  <a:cubicBezTo>
                    <a:pt x="9514" y="26615"/>
                    <a:pt x="9252" y="26496"/>
                    <a:pt x="9133" y="26413"/>
                  </a:cubicBezTo>
                  <a:cubicBezTo>
                    <a:pt x="9109" y="26401"/>
                    <a:pt x="9085" y="26389"/>
                    <a:pt x="9061" y="26365"/>
                  </a:cubicBezTo>
                  <a:cubicBezTo>
                    <a:pt x="8871" y="26234"/>
                    <a:pt x="8526" y="25996"/>
                    <a:pt x="7978" y="25972"/>
                  </a:cubicBezTo>
                  <a:cubicBezTo>
                    <a:pt x="7513" y="25961"/>
                    <a:pt x="6823" y="25889"/>
                    <a:pt x="6406" y="25842"/>
                  </a:cubicBezTo>
                  <a:cubicBezTo>
                    <a:pt x="6287" y="25830"/>
                    <a:pt x="6192" y="25818"/>
                    <a:pt x="6132" y="25818"/>
                  </a:cubicBezTo>
                  <a:cubicBezTo>
                    <a:pt x="5918" y="25794"/>
                    <a:pt x="5823" y="25687"/>
                    <a:pt x="5751" y="25603"/>
                  </a:cubicBezTo>
                  <a:cubicBezTo>
                    <a:pt x="5728" y="25580"/>
                    <a:pt x="5704" y="25544"/>
                    <a:pt x="5668" y="25532"/>
                  </a:cubicBezTo>
                  <a:cubicBezTo>
                    <a:pt x="5656" y="25520"/>
                    <a:pt x="5620" y="25472"/>
                    <a:pt x="5573" y="25425"/>
                  </a:cubicBezTo>
                  <a:cubicBezTo>
                    <a:pt x="5478" y="25306"/>
                    <a:pt x="5358" y="25151"/>
                    <a:pt x="5227" y="25151"/>
                  </a:cubicBezTo>
                  <a:lnTo>
                    <a:pt x="5192" y="25151"/>
                  </a:lnTo>
                  <a:cubicBezTo>
                    <a:pt x="5132" y="25151"/>
                    <a:pt x="5061" y="25175"/>
                    <a:pt x="4989" y="25199"/>
                  </a:cubicBezTo>
                  <a:cubicBezTo>
                    <a:pt x="4918" y="25210"/>
                    <a:pt x="4846" y="25234"/>
                    <a:pt x="4787" y="25234"/>
                  </a:cubicBezTo>
                  <a:cubicBezTo>
                    <a:pt x="4739" y="25234"/>
                    <a:pt x="4704" y="25222"/>
                    <a:pt x="4680" y="25199"/>
                  </a:cubicBezTo>
                  <a:cubicBezTo>
                    <a:pt x="4501" y="25068"/>
                    <a:pt x="4477" y="24984"/>
                    <a:pt x="4477" y="24865"/>
                  </a:cubicBezTo>
                  <a:cubicBezTo>
                    <a:pt x="4477" y="24829"/>
                    <a:pt x="4489" y="24794"/>
                    <a:pt x="4501" y="24746"/>
                  </a:cubicBezTo>
                  <a:cubicBezTo>
                    <a:pt x="4525" y="24603"/>
                    <a:pt x="4549" y="24448"/>
                    <a:pt x="4454" y="24389"/>
                  </a:cubicBezTo>
                  <a:cubicBezTo>
                    <a:pt x="4370" y="24329"/>
                    <a:pt x="3954" y="24198"/>
                    <a:pt x="3858" y="24163"/>
                  </a:cubicBezTo>
                  <a:lnTo>
                    <a:pt x="3858" y="24091"/>
                  </a:lnTo>
                  <a:cubicBezTo>
                    <a:pt x="3882" y="24091"/>
                    <a:pt x="3918" y="24079"/>
                    <a:pt x="3954" y="24079"/>
                  </a:cubicBezTo>
                  <a:cubicBezTo>
                    <a:pt x="3977" y="24079"/>
                    <a:pt x="4001" y="24067"/>
                    <a:pt x="4013" y="24067"/>
                  </a:cubicBezTo>
                  <a:cubicBezTo>
                    <a:pt x="4037" y="24067"/>
                    <a:pt x="4096" y="24127"/>
                    <a:pt x="4120" y="24151"/>
                  </a:cubicBezTo>
                  <a:cubicBezTo>
                    <a:pt x="4132" y="24163"/>
                    <a:pt x="4156" y="24187"/>
                    <a:pt x="4168" y="24187"/>
                  </a:cubicBezTo>
                  <a:cubicBezTo>
                    <a:pt x="4215" y="24234"/>
                    <a:pt x="4394" y="24246"/>
                    <a:pt x="4465" y="24246"/>
                  </a:cubicBezTo>
                  <a:cubicBezTo>
                    <a:pt x="4477" y="24246"/>
                    <a:pt x="4489" y="24246"/>
                    <a:pt x="4501" y="24234"/>
                  </a:cubicBezTo>
                  <a:cubicBezTo>
                    <a:pt x="4513" y="24222"/>
                    <a:pt x="4513" y="24210"/>
                    <a:pt x="4513" y="24198"/>
                  </a:cubicBezTo>
                  <a:lnTo>
                    <a:pt x="4513" y="21936"/>
                  </a:lnTo>
                  <a:lnTo>
                    <a:pt x="5037" y="21924"/>
                  </a:lnTo>
                  <a:lnTo>
                    <a:pt x="6382" y="21877"/>
                  </a:lnTo>
                  <a:cubicBezTo>
                    <a:pt x="6406" y="21877"/>
                    <a:pt x="6418" y="21865"/>
                    <a:pt x="6418" y="21853"/>
                  </a:cubicBezTo>
                  <a:lnTo>
                    <a:pt x="7585" y="21793"/>
                  </a:lnTo>
                  <a:cubicBezTo>
                    <a:pt x="7609" y="21793"/>
                    <a:pt x="7633" y="21770"/>
                    <a:pt x="7633" y="21746"/>
                  </a:cubicBezTo>
                  <a:lnTo>
                    <a:pt x="7633" y="21734"/>
                  </a:lnTo>
                  <a:lnTo>
                    <a:pt x="7633" y="20257"/>
                  </a:lnTo>
                  <a:lnTo>
                    <a:pt x="8204" y="20257"/>
                  </a:lnTo>
                  <a:cubicBezTo>
                    <a:pt x="8204" y="20257"/>
                    <a:pt x="8204" y="20269"/>
                    <a:pt x="8204" y="20269"/>
                  </a:cubicBezTo>
                  <a:cubicBezTo>
                    <a:pt x="8204" y="20293"/>
                    <a:pt x="8216" y="20305"/>
                    <a:pt x="8252" y="20305"/>
                  </a:cubicBezTo>
                  <a:cubicBezTo>
                    <a:pt x="8275" y="20305"/>
                    <a:pt x="8287" y="20293"/>
                    <a:pt x="8287" y="20269"/>
                  </a:cubicBezTo>
                  <a:lnTo>
                    <a:pt x="8287" y="20257"/>
                  </a:lnTo>
                  <a:close/>
                  <a:moveTo>
                    <a:pt x="9776" y="28401"/>
                  </a:moveTo>
                  <a:lnTo>
                    <a:pt x="9788" y="28497"/>
                  </a:lnTo>
                  <a:cubicBezTo>
                    <a:pt x="9788" y="28509"/>
                    <a:pt x="9788" y="28509"/>
                    <a:pt x="9799" y="28520"/>
                  </a:cubicBezTo>
                  <a:lnTo>
                    <a:pt x="10121" y="29020"/>
                  </a:lnTo>
                  <a:cubicBezTo>
                    <a:pt x="10061" y="28985"/>
                    <a:pt x="10014" y="28949"/>
                    <a:pt x="9966" y="28913"/>
                  </a:cubicBezTo>
                  <a:cubicBezTo>
                    <a:pt x="9871" y="28842"/>
                    <a:pt x="9764" y="28770"/>
                    <a:pt x="9740" y="28735"/>
                  </a:cubicBezTo>
                  <a:cubicBezTo>
                    <a:pt x="9728" y="28687"/>
                    <a:pt x="9752" y="28532"/>
                    <a:pt x="9776" y="28401"/>
                  </a:cubicBezTo>
                  <a:close/>
                  <a:moveTo>
                    <a:pt x="14229" y="17733"/>
                  </a:moveTo>
                  <a:cubicBezTo>
                    <a:pt x="14252" y="17733"/>
                    <a:pt x="14288" y="17757"/>
                    <a:pt x="14324" y="17769"/>
                  </a:cubicBezTo>
                  <a:cubicBezTo>
                    <a:pt x="14336" y="17781"/>
                    <a:pt x="14348" y="17781"/>
                    <a:pt x="14360" y="17781"/>
                  </a:cubicBezTo>
                  <a:cubicBezTo>
                    <a:pt x="14371" y="17793"/>
                    <a:pt x="14383" y="17817"/>
                    <a:pt x="14395" y="17841"/>
                  </a:cubicBezTo>
                  <a:cubicBezTo>
                    <a:pt x="14407" y="17864"/>
                    <a:pt x="14419" y="17900"/>
                    <a:pt x="14431" y="17912"/>
                  </a:cubicBezTo>
                  <a:cubicBezTo>
                    <a:pt x="14443" y="17960"/>
                    <a:pt x="14467" y="18007"/>
                    <a:pt x="14479" y="18031"/>
                  </a:cubicBezTo>
                  <a:cubicBezTo>
                    <a:pt x="14514" y="18102"/>
                    <a:pt x="14622" y="18162"/>
                    <a:pt x="14764" y="18233"/>
                  </a:cubicBezTo>
                  <a:lnTo>
                    <a:pt x="14788" y="18233"/>
                  </a:lnTo>
                  <a:cubicBezTo>
                    <a:pt x="14824" y="18257"/>
                    <a:pt x="14860" y="18269"/>
                    <a:pt x="14883" y="18293"/>
                  </a:cubicBezTo>
                  <a:cubicBezTo>
                    <a:pt x="14883" y="18293"/>
                    <a:pt x="14895" y="18293"/>
                    <a:pt x="14907" y="18305"/>
                  </a:cubicBezTo>
                  <a:cubicBezTo>
                    <a:pt x="14967" y="18329"/>
                    <a:pt x="15098" y="18364"/>
                    <a:pt x="15312" y="18412"/>
                  </a:cubicBezTo>
                  <a:lnTo>
                    <a:pt x="15324" y="18412"/>
                  </a:lnTo>
                  <a:cubicBezTo>
                    <a:pt x="15348" y="18424"/>
                    <a:pt x="15491" y="18555"/>
                    <a:pt x="15610" y="18662"/>
                  </a:cubicBezTo>
                  <a:lnTo>
                    <a:pt x="15622" y="18662"/>
                  </a:lnTo>
                  <a:cubicBezTo>
                    <a:pt x="15681" y="18686"/>
                    <a:pt x="16169" y="18888"/>
                    <a:pt x="16276" y="18900"/>
                  </a:cubicBezTo>
                  <a:cubicBezTo>
                    <a:pt x="16288" y="18900"/>
                    <a:pt x="16312" y="18900"/>
                    <a:pt x="16324" y="18912"/>
                  </a:cubicBezTo>
                  <a:lnTo>
                    <a:pt x="16336" y="18912"/>
                  </a:lnTo>
                  <a:cubicBezTo>
                    <a:pt x="16348" y="18924"/>
                    <a:pt x="16360" y="18936"/>
                    <a:pt x="16384" y="18936"/>
                  </a:cubicBezTo>
                  <a:cubicBezTo>
                    <a:pt x="16384" y="18936"/>
                    <a:pt x="16384" y="18948"/>
                    <a:pt x="16396" y="18948"/>
                  </a:cubicBezTo>
                  <a:cubicBezTo>
                    <a:pt x="16407" y="18960"/>
                    <a:pt x="16419" y="18960"/>
                    <a:pt x="16431" y="18972"/>
                  </a:cubicBezTo>
                  <a:lnTo>
                    <a:pt x="16443" y="18972"/>
                  </a:lnTo>
                  <a:cubicBezTo>
                    <a:pt x="16455" y="18984"/>
                    <a:pt x="16467" y="18995"/>
                    <a:pt x="16479" y="19007"/>
                  </a:cubicBezTo>
                  <a:cubicBezTo>
                    <a:pt x="16479" y="19019"/>
                    <a:pt x="16479" y="19043"/>
                    <a:pt x="16491" y="19055"/>
                  </a:cubicBezTo>
                  <a:cubicBezTo>
                    <a:pt x="16491" y="19067"/>
                    <a:pt x="16491" y="19079"/>
                    <a:pt x="16491" y="19091"/>
                  </a:cubicBezTo>
                  <a:cubicBezTo>
                    <a:pt x="16491" y="19114"/>
                    <a:pt x="16491" y="19138"/>
                    <a:pt x="16491" y="19162"/>
                  </a:cubicBezTo>
                  <a:cubicBezTo>
                    <a:pt x="16491" y="19198"/>
                    <a:pt x="16491" y="19234"/>
                    <a:pt x="16491" y="19269"/>
                  </a:cubicBezTo>
                  <a:cubicBezTo>
                    <a:pt x="16491" y="19460"/>
                    <a:pt x="16503" y="19615"/>
                    <a:pt x="16527" y="19757"/>
                  </a:cubicBezTo>
                  <a:cubicBezTo>
                    <a:pt x="16527" y="19781"/>
                    <a:pt x="16527" y="19805"/>
                    <a:pt x="16538" y="19829"/>
                  </a:cubicBezTo>
                  <a:cubicBezTo>
                    <a:pt x="16538" y="19948"/>
                    <a:pt x="16562" y="20067"/>
                    <a:pt x="16693" y="20138"/>
                  </a:cubicBezTo>
                  <a:cubicBezTo>
                    <a:pt x="16824" y="20210"/>
                    <a:pt x="16908" y="20222"/>
                    <a:pt x="16979" y="20234"/>
                  </a:cubicBezTo>
                  <a:cubicBezTo>
                    <a:pt x="17027" y="20246"/>
                    <a:pt x="17062" y="20246"/>
                    <a:pt x="17086" y="20269"/>
                  </a:cubicBezTo>
                  <a:lnTo>
                    <a:pt x="17098" y="20269"/>
                  </a:lnTo>
                  <a:cubicBezTo>
                    <a:pt x="17110" y="20269"/>
                    <a:pt x="17146" y="20281"/>
                    <a:pt x="17193" y="20341"/>
                  </a:cubicBezTo>
                  <a:cubicBezTo>
                    <a:pt x="17265" y="20412"/>
                    <a:pt x="17515" y="20638"/>
                    <a:pt x="17586" y="20698"/>
                  </a:cubicBezTo>
                  <a:cubicBezTo>
                    <a:pt x="17598" y="20698"/>
                    <a:pt x="17610" y="20710"/>
                    <a:pt x="17622" y="20722"/>
                  </a:cubicBezTo>
                  <a:cubicBezTo>
                    <a:pt x="17681" y="20758"/>
                    <a:pt x="17729" y="20781"/>
                    <a:pt x="17777" y="20889"/>
                  </a:cubicBezTo>
                  <a:cubicBezTo>
                    <a:pt x="17812" y="20948"/>
                    <a:pt x="17836" y="20984"/>
                    <a:pt x="17860" y="21019"/>
                  </a:cubicBezTo>
                  <a:cubicBezTo>
                    <a:pt x="17908" y="21067"/>
                    <a:pt x="17908" y="21079"/>
                    <a:pt x="17896" y="21127"/>
                  </a:cubicBezTo>
                  <a:cubicBezTo>
                    <a:pt x="17860" y="21174"/>
                    <a:pt x="17812" y="21246"/>
                    <a:pt x="17765" y="21305"/>
                  </a:cubicBezTo>
                  <a:cubicBezTo>
                    <a:pt x="17717" y="21377"/>
                    <a:pt x="17670" y="21448"/>
                    <a:pt x="17646" y="21508"/>
                  </a:cubicBezTo>
                  <a:cubicBezTo>
                    <a:pt x="17610" y="21591"/>
                    <a:pt x="17503" y="21960"/>
                    <a:pt x="17574" y="22091"/>
                  </a:cubicBezTo>
                  <a:cubicBezTo>
                    <a:pt x="17610" y="22151"/>
                    <a:pt x="17670" y="22162"/>
                    <a:pt x="17705" y="22174"/>
                  </a:cubicBezTo>
                  <a:cubicBezTo>
                    <a:pt x="17753" y="22186"/>
                    <a:pt x="17777" y="22186"/>
                    <a:pt x="17789" y="22234"/>
                  </a:cubicBezTo>
                  <a:lnTo>
                    <a:pt x="17800" y="22246"/>
                  </a:lnTo>
                  <a:cubicBezTo>
                    <a:pt x="17848" y="22389"/>
                    <a:pt x="17931" y="22567"/>
                    <a:pt x="18074" y="22567"/>
                  </a:cubicBezTo>
                  <a:cubicBezTo>
                    <a:pt x="18134" y="22567"/>
                    <a:pt x="18205" y="22543"/>
                    <a:pt x="18265" y="22520"/>
                  </a:cubicBezTo>
                  <a:cubicBezTo>
                    <a:pt x="18289" y="22508"/>
                    <a:pt x="18312" y="22496"/>
                    <a:pt x="18324" y="22496"/>
                  </a:cubicBezTo>
                  <a:cubicBezTo>
                    <a:pt x="18336" y="22615"/>
                    <a:pt x="18360" y="23186"/>
                    <a:pt x="18348" y="23282"/>
                  </a:cubicBezTo>
                  <a:cubicBezTo>
                    <a:pt x="18348" y="23353"/>
                    <a:pt x="18265" y="23448"/>
                    <a:pt x="18205" y="23532"/>
                  </a:cubicBezTo>
                  <a:cubicBezTo>
                    <a:pt x="18181" y="23567"/>
                    <a:pt x="18158" y="23603"/>
                    <a:pt x="18134" y="23627"/>
                  </a:cubicBezTo>
                  <a:cubicBezTo>
                    <a:pt x="18110" y="23675"/>
                    <a:pt x="18086" y="23722"/>
                    <a:pt x="18062" y="23782"/>
                  </a:cubicBezTo>
                  <a:cubicBezTo>
                    <a:pt x="18015" y="23865"/>
                    <a:pt x="17967" y="23960"/>
                    <a:pt x="17896" y="24056"/>
                  </a:cubicBezTo>
                  <a:cubicBezTo>
                    <a:pt x="17824" y="24163"/>
                    <a:pt x="17765" y="24198"/>
                    <a:pt x="17693" y="24246"/>
                  </a:cubicBezTo>
                  <a:cubicBezTo>
                    <a:pt x="17658" y="24270"/>
                    <a:pt x="17622" y="24294"/>
                    <a:pt x="17574" y="24329"/>
                  </a:cubicBezTo>
                  <a:cubicBezTo>
                    <a:pt x="17431" y="24448"/>
                    <a:pt x="17217" y="24746"/>
                    <a:pt x="17169" y="24889"/>
                  </a:cubicBezTo>
                  <a:cubicBezTo>
                    <a:pt x="17146" y="24925"/>
                    <a:pt x="17134" y="24972"/>
                    <a:pt x="17122" y="25020"/>
                  </a:cubicBezTo>
                  <a:cubicBezTo>
                    <a:pt x="17098" y="25127"/>
                    <a:pt x="17062" y="25246"/>
                    <a:pt x="16991" y="25294"/>
                  </a:cubicBezTo>
                  <a:cubicBezTo>
                    <a:pt x="16872" y="25353"/>
                    <a:pt x="15872" y="25853"/>
                    <a:pt x="15431" y="25925"/>
                  </a:cubicBezTo>
                  <a:cubicBezTo>
                    <a:pt x="15288" y="25961"/>
                    <a:pt x="15074" y="26008"/>
                    <a:pt x="14824" y="26068"/>
                  </a:cubicBezTo>
                  <a:cubicBezTo>
                    <a:pt x="14288" y="26187"/>
                    <a:pt x="13633" y="26330"/>
                    <a:pt x="13336" y="26330"/>
                  </a:cubicBezTo>
                  <a:lnTo>
                    <a:pt x="13133" y="26330"/>
                  </a:lnTo>
                  <a:cubicBezTo>
                    <a:pt x="12836" y="26330"/>
                    <a:pt x="12681" y="26330"/>
                    <a:pt x="12431" y="26258"/>
                  </a:cubicBezTo>
                  <a:cubicBezTo>
                    <a:pt x="12300" y="26211"/>
                    <a:pt x="12228" y="26199"/>
                    <a:pt x="12181" y="26199"/>
                  </a:cubicBezTo>
                  <a:cubicBezTo>
                    <a:pt x="12133" y="26187"/>
                    <a:pt x="12121" y="26187"/>
                    <a:pt x="12097" y="26151"/>
                  </a:cubicBezTo>
                  <a:cubicBezTo>
                    <a:pt x="12074" y="26127"/>
                    <a:pt x="12050" y="26115"/>
                    <a:pt x="12026" y="26092"/>
                  </a:cubicBezTo>
                  <a:cubicBezTo>
                    <a:pt x="11978" y="26032"/>
                    <a:pt x="11931" y="25984"/>
                    <a:pt x="11871" y="25949"/>
                  </a:cubicBezTo>
                  <a:cubicBezTo>
                    <a:pt x="11782" y="25909"/>
                    <a:pt x="11710" y="25886"/>
                    <a:pt x="11613" y="25886"/>
                  </a:cubicBezTo>
                  <a:cubicBezTo>
                    <a:pt x="11593" y="25886"/>
                    <a:pt x="11572" y="25887"/>
                    <a:pt x="11550" y="25889"/>
                  </a:cubicBezTo>
                  <a:cubicBezTo>
                    <a:pt x="11478" y="25901"/>
                    <a:pt x="11443" y="25925"/>
                    <a:pt x="11419" y="25949"/>
                  </a:cubicBezTo>
                  <a:cubicBezTo>
                    <a:pt x="11383" y="25996"/>
                    <a:pt x="11383" y="26044"/>
                    <a:pt x="11395" y="26092"/>
                  </a:cubicBezTo>
                  <a:cubicBezTo>
                    <a:pt x="11407" y="26175"/>
                    <a:pt x="11609" y="26687"/>
                    <a:pt x="11693" y="26770"/>
                  </a:cubicBezTo>
                  <a:cubicBezTo>
                    <a:pt x="11716" y="26794"/>
                    <a:pt x="11740" y="26818"/>
                    <a:pt x="11764" y="26842"/>
                  </a:cubicBezTo>
                  <a:cubicBezTo>
                    <a:pt x="11835" y="26889"/>
                    <a:pt x="11871" y="26925"/>
                    <a:pt x="11871" y="26985"/>
                  </a:cubicBezTo>
                  <a:cubicBezTo>
                    <a:pt x="11871" y="27008"/>
                    <a:pt x="11871" y="27032"/>
                    <a:pt x="11871" y="27056"/>
                  </a:cubicBezTo>
                  <a:cubicBezTo>
                    <a:pt x="11871" y="27127"/>
                    <a:pt x="11871" y="27163"/>
                    <a:pt x="11800" y="27211"/>
                  </a:cubicBezTo>
                  <a:cubicBezTo>
                    <a:pt x="11776" y="27235"/>
                    <a:pt x="11752" y="27246"/>
                    <a:pt x="11728" y="27258"/>
                  </a:cubicBezTo>
                  <a:cubicBezTo>
                    <a:pt x="11657" y="27306"/>
                    <a:pt x="11609" y="27342"/>
                    <a:pt x="11538" y="27532"/>
                  </a:cubicBezTo>
                  <a:cubicBezTo>
                    <a:pt x="11502" y="27675"/>
                    <a:pt x="11502" y="27747"/>
                    <a:pt x="11502" y="27806"/>
                  </a:cubicBezTo>
                  <a:cubicBezTo>
                    <a:pt x="11490" y="27854"/>
                    <a:pt x="11490" y="27877"/>
                    <a:pt x="11478" y="27913"/>
                  </a:cubicBezTo>
                  <a:cubicBezTo>
                    <a:pt x="11466" y="27949"/>
                    <a:pt x="11454" y="27961"/>
                    <a:pt x="11443" y="27985"/>
                  </a:cubicBezTo>
                  <a:cubicBezTo>
                    <a:pt x="11407" y="28032"/>
                    <a:pt x="11395" y="28056"/>
                    <a:pt x="11371" y="28151"/>
                  </a:cubicBezTo>
                  <a:cubicBezTo>
                    <a:pt x="11371" y="28175"/>
                    <a:pt x="11371" y="28187"/>
                    <a:pt x="11371" y="28199"/>
                  </a:cubicBezTo>
                  <a:cubicBezTo>
                    <a:pt x="11347" y="28330"/>
                    <a:pt x="11312" y="28497"/>
                    <a:pt x="11407" y="28592"/>
                  </a:cubicBezTo>
                  <a:cubicBezTo>
                    <a:pt x="11526" y="28711"/>
                    <a:pt x="11585" y="28818"/>
                    <a:pt x="11585" y="28878"/>
                  </a:cubicBezTo>
                  <a:cubicBezTo>
                    <a:pt x="11585" y="28961"/>
                    <a:pt x="11574" y="29032"/>
                    <a:pt x="11431" y="29104"/>
                  </a:cubicBezTo>
                  <a:cubicBezTo>
                    <a:pt x="11359" y="29140"/>
                    <a:pt x="11276" y="29151"/>
                    <a:pt x="11193" y="29175"/>
                  </a:cubicBezTo>
                  <a:cubicBezTo>
                    <a:pt x="11109" y="29187"/>
                    <a:pt x="11014" y="29211"/>
                    <a:pt x="10931" y="29247"/>
                  </a:cubicBezTo>
                  <a:cubicBezTo>
                    <a:pt x="10907" y="29259"/>
                    <a:pt x="10871" y="29271"/>
                    <a:pt x="10847" y="29294"/>
                  </a:cubicBezTo>
                  <a:lnTo>
                    <a:pt x="10823" y="29306"/>
                  </a:lnTo>
                  <a:cubicBezTo>
                    <a:pt x="10740" y="29366"/>
                    <a:pt x="10633" y="29425"/>
                    <a:pt x="10550" y="29473"/>
                  </a:cubicBezTo>
                  <a:lnTo>
                    <a:pt x="10478" y="29425"/>
                  </a:lnTo>
                  <a:lnTo>
                    <a:pt x="9871" y="28473"/>
                  </a:lnTo>
                  <a:lnTo>
                    <a:pt x="9811" y="28092"/>
                  </a:lnTo>
                  <a:cubicBezTo>
                    <a:pt x="9823" y="28068"/>
                    <a:pt x="9823" y="28032"/>
                    <a:pt x="9823" y="28008"/>
                  </a:cubicBezTo>
                  <a:cubicBezTo>
                    <a:pt x="9823" y="27794"/>
                    <a:pt x="9788" y="26806"/>
                    <a:pt x="9788" y="26770"/>
                  </a:cubicBezTo>
                  <a:cubicBezTo>
                    <a:pt x="9788" y="26758"/>
                    <a:pt x="9776" y="26746"/>
                    <a:pt x="9764" y="26734"/>
                  </a:cubicBezTo>
                  <a:lnTo>
                    <a:pt x="9752" y="23520"/>
                  </a:lnTo>
                  <a:cubicBezTo>
                    <a:pt x="9740" y="22686"/>
                    <a:pt x="9740" y="21627"/>
                    <a:pt x="9728" y="20257"/>
                  </a:cubicBezTo>
                  <a:lnTo>
                    <a:pt x="10347" y="20257"/>
                  </a:lnTo>
                  <a:cubicBezTo>
                    <a:pt x="10359" y="20257"/>
                    <a:pt x="10371" y="20257"/>
                    <a:pt x="10371" y="20246"/>
                  </a:cubicBezTo>
                  <a:cubicBezTo>
                    <a:pt x="10383" y="20234"/>
                    <a:pt x="10383" y="20222"/>
                    <a:pt x="10383" y="20210"/>
                  </a:cubicBezTo>
                  <a:lnTo>
                    <a:pt x="10371" y="19329"/>
                  </a:lnTo>
                  <a:lnTo>
                    <a:pt x="12288" y="19329"/>
                  </a:lnTo>
                  <a:cubicBezTo>
                    <a:pt x="12431" y="19329"/>
                    <a:pt x="12514" y="19245"/>
                    <a:pt x="12538" y="19210"/>
                  </a:cubicBezTo>
                  <a:cubicBezTo>
                    <a:pt x="12550" y="19198"/>
                    <a:pt x="12550" y="19198"/>
                    <a:pt x="12562" y="19186"/>
                  </a:cubicBezTo>
                  <a:cubicBezTo>
                    <a:pt x="12597" y="19138"/>
                    <a:pt x="12705" y="18995"/>
                    <a:pt x="12824" y="18841"/>
                  </a:cubicBezTo>
                  <a:cubicBezTo>
                    <a:pt x="12836" y="18817"/>
                    <a:pt x="12859" y="18793"/>
                    <a:pt x="12871" y="18769"/>
                  </a:cubicBezTo>
                  <a:cubicBezTo>
                    <a:pt x="13014" y="18591"/>
                    <a:pt x="13157" y="18400"/>
                    <a:pt x="13240" y="18293"/>
                  </a:cubicBezTo>
                  <a:cubicBezTo>
                    <a:pt x="13252" y="18281"/>
                    <a:pt x="13264" y="18269"/>
                    <a:pt x="13276" y="18257"/>
                  </a:cubicBezTo>
                  <a:cubicBezTo>
                    <a:pt x="13288" y="18233"/>
                    <a:pt x="13300" y="18222"/>
                    <a:pt x="13300" y="18222"/>
                  </a:cubicBezTo>
                  <a:cubicBezTo>
                    <a:pt x="13324" y="18198"/>
                    <a:pt x="13407" y="18174"/>
                    <a:pt x="13526" y="18174"/>
                  </a:cubicBezTo>
                  <a:cubicBezTo>
                    <a:pt x="13586" y="18174"/>
                    <a:pt x="13645" y="18186"/>
                    <a:pt x="13693" y="18186"/>
                  </a:cubicBezTo>
                  <a:cubicBezTo>
                    <a:pt x="13717" y="18198"/>
                    <a:pt x="13740" y="18210"/>
                    <a:pt x="13776" y="18210"/>
                  </a:cubicBezTo>
                  <a:cubicBezTo>
                    <a:pt x="13815" y="18223"/>
                    <a:pt x="13855" y="18232"/>
                    <a:pt x="13896" y="18232"/>
                  </a:cubicBezTo>
                  <a:cubicBezTo>
                    <a:pt x="13930" y="18232"/>
                    <a:pt x="13965" y="18226"/>
                    <a:pt x="14002" y="18210"/>
                  </a:cubicBezTo>
                  <a:cubicBezTo>
                    <a:pt x="14121" y="18174"/>
                    <a:pt x="14133" y="18019"/>
                    <a:pt x="14157" y="17876"/>
                  </a:cubicBezTo>
                  <a:cubicBezTo>
                    <a:pt x="14169" y="17829"/>
                    <a:pt x="14169" y="17793"/>
                    <a:pt x="14181" y="17757"/>
                  </a:cubicBezTo>
                  <a:cubicBezTo>
                    <a:pt x="14193" y="17733"/>
                    <a:pt x="14193" y="17733"/>
                    <a:pt x="14193" y="17733"/>
                  </a:cubicBezTo>
                  <a:close/>
                  <a:moveTo>
                    <a:pt x="1727" y="22401"/>
                  </a:moveTo>
                  <a:cubicBezTo>
                    <a:pt x="1727" y="22401"/>
                    <a:pt x="1739" y="22401"/>
                    <a:pt x="1739" y="22413"/>
                  </a:cubicBezTo>
                  <a:cubicBezTo>
                    <a:pt x="1751" y="22413"/>
                    <a:pt x="1763" y="22413"/>
                    <a:pt x="1763" y="22424"/>
                  </a:cubicBezTo>
                  <a:lnTo>
                    <a:pt x="1787" y="22424"/>
                  </a:lnTo>
                  <a:cubicBezTo>
                    <a:pt x="1787" y="22436"/>
                    <a:pt x="1798" y="22436"/>
                    <a:pt x="1798" y="22436"/>
                  </a:cubicBezTo>
                  <a:cubicBezTo>
                    <a:pt x="1798" y="22448"/>
                    <a:pt x="1810" y="22448"/>
                    <a:pt x="1810" y="22448"/>
                  </a:cubicBezTo>
                  <a:cubicBezTo>
                    <a:pt x="1822" y="22460"/>
                    <a:pt x="1822" y="22460"/>
                    <a:pt x="1822" y="22472"/>
                  </a:cubicBezTo>
                  <a:lnTo>
                    <a:pt x="1834" y="22472"/>
                  </a:lnTo>
                  <a:cubicBezTo>
                    <a:pt x="1834" y="22484"/>
                    <a:pt x="1846" y="22484"/>
                    <a:pt x="1846" y="22496"/>
                  </a:cubicBezTo>
                  <a:cubicBezTo>
                    <a:pt x="1846" y="22496"/>
                    <a:pt x="1846" y="22496"/>
                    <a:pt x="1846" y="22508"/>
                  </a:cubicBezTo>
                  <a:cubicBezTo>
                    <a:pt x="1858" y="22508"/>
                    <a:pt x="1858" y="22520"/>
                    <a:pt x="1858" y="22520"/>
                  </a:cubicBezTo>
                  <a:cubicBezTo>
                    <a:pt x="1858" y="22520"/>
                    <a:pt x="1858" y="22532"/>
                    <a:pt x="1858" y="22532"/>
                  </a:cubicBezTo>
                  <a:cubicBezTo>
                    <a:pt x="1870" y="22532"/>
                    <a:pt x="1870" y="22543"/>
                    <a:pt x="1870" y="22543"/>
                  </a:cubicBezTo>
                  <a:cubicBezTo>
                    <a:pt x="1870" y="22543"/>
                    <a:pt x="1870" y="22555"/>
                    <a:pt x="1870" y="22555"/>
                  </a:cubicBezTo>
                  <a:cubicBezTo>
                    <a:pt x="1870" y="22555"/>
                    <a:pt x="1870" y="22567"/>
                    <a:pt x="1870" y="22579"/>
                  </a:cubicBezTo>
                  <a:cubicBezTo>
                    <a:pt x="1882" y="22591"/>
                    <a:pt x="1882" y="22591"/>
                    <a:pt x="1882" y="22603"/>
                  </a:cubicBezTo>
                  <a:cubicBezTo>
                    <a:pt x="1894" y="22627"/>
                    <a:pt x="1953" y="22734"/>
                    <a:pt x="2025" y="22817"/>
                  </a:cubicBezTo>
                  <a:cubicBezTo>
                    <a:pt x="2060" y="22877"/>
                    <a:pt x="2108" y="22924"/>
                    <a:pt x="2132" y="22948"/>
                  </a:cubicBezTo>
                  <a:lnTo>
                    <a:pt x="2191" y="22996"/>
                  </a:lnTo>
                  <a:cubicBezTo>
                    <a:pt x="2275" y="23067"/>
                    <a:pt x="2453" y="23198"/>
                    <a:pt x="2513" y="23270"/>
                  </a:cubicBezTo>
                  <a:cubicBezTo>
                    <a:pt x="2549" y="23305"/>
                    <a:pt x="2572" y="23425"/>
                    <a:pt x="2608" y="23520"/>
                  </a:cubicBezTo>
                  <a:cubicBezTo>
                    <a:pt x="2632" y="23591"/>
                    <a:pt x="2656" y="23651"/>
                    <a:pt x="2668" y="23698"/>
                  </a:cubicBezTo>
                  <a:cubicBezTo>
                    <a:pt x="2715" y="23794"/>
                    <a:pt x="2811" y="23841"/>
                    <a:pt x="2953" y="23841"/>
                  </a:cubicBezTo>
                  <a:lnTo>
                    <a:pt x="3049" y="23841"/>
                  </a:lnTo>
                  <a:lnTo>
                    <a:pt x="3168" y="23829"/>
                  </a:lnTo>
                  <a:cubicBezTo>
                    <a:pt x="3227" y="23817"/>
                    <a:pt x="3299" y="23806"/>
                    <a:pt x="3358" y="23806"/>
                  </a:cubicBezTo>
                  <a:lnTo>
                    <a:pt x="3394" y="23806"/>
                  </a:lnTo>
                  <a:cubicBezTo>
                    <a:pt x="3406" y="23794"/>
                    <a:pt x="3406" y="23794"/>
                    <a:pt x="3418" y="23794"/>
                  </a:cubicBezTo>
                  <a:lnTo>
                    <a:pt x="3501" y="23794"/>
                  </a:lnTo>
                  <a:cubicBezTo>
                    <a:pt x="3537" y="23806"/>
                    <a:pt x="3573" y="23925"/>
                    <a:pt x="3584" y="23972"/>
                  </a:cubicBezTo>
                  <a:cubicBezTo>
                    <a:pt x="3596" y="24008"/>
                    <a:pt x="3608" y="24020"/>
                    <a:pt x="3608" y="24044"/>
                  </a:cubicBezTo>
                  <a:cubicBezTo>
                    <a:pt x="3632" y="24103"/>
                    <a:pt x="3727" y="24103"/>
                    <a:pt x="3751" y="24103"/>
                  </a:cubicBezTo>
                  <a:lnTo>
                    <a:pt x="3763" y="24103"/>
                  </a:lnTo>
                  <a:lnTo>
                    <a:pt x="3763" y="24198"/>
                  </a:lnTo>
                  <a:cubicBezTo>
                    <a:pt x="3763" y="24210"/>
                    <a:pt x="3763" y="24222"/>
                    <a:pt x="3775" y="24222"/>
                  </a:cubicBezTo>
                  <a:lnTo>
                    <a:pt x="3787" y="24329"/>
                  </a:lnTo>
                  <a:cubicBezTo>
                    <a:pt x="3787" y="24341"/>
                    <a:pt x="3799" y="24353"/>
                    <a:pt x="3799" y="24365"/>
                  </a:cubicBezTo>
                  <a:cubicBezTo>
                    <a:pt x="3799" y="24377"/>
                    <a:pt x="3799" y="24389"/>
                    <a:pt x="3799" y="24389"/>
                  </a:cubicBezTo>
                  <a:cubicBezTo>
                    <a:pt x="3799" y="24401"/>
                    <a:pt x="3799" y="24413"/>
                    <a:pt x="3799" y="24425"/>
                  </a:cubicBezTo>
                  <a:cubicBezTo>
                    <a:pt x="3811" y="24472"/>
                    <a:pt x="3811" y="24532"/>
                    <a:pt x="3823" y="24591"/>
                  </a:cubicBezTo>
                  <a:cubicBezTo>
                    <a:pt x="3823" y="24591"/>
                    <a:pt x="3823" y="24603"/>
                    <a:pt x="3823" y="24603"/>
                  </a:cubicBezTo>
                  <a:cubicBezTo>
                    <a:pt x="3823" y="24639"/>
                    <a:pt x="3823" y="24663"/>
                    <a:pt x="3823" y="24687"/>
                  </a:cubicBezTo>
                  <a:cubicBezTo>
                    <a:pt x="3823" y="24687"/>
                    <a:pt x="3834" y="24699"/>
                    <a:pt x="3834" y="24699"/>
                  </a:cubicBezTo>
                  <a:cubicBezTo>
                    <a:pt x="3834" y="24770"/>
                    <a:pt x="3846" y="24841"/>
                    <a:pt x="3846" y="24913"/>
                  </a:cubicBezTo>
                  <a:cubicBezTo>
                    <a:pt x="3846" y="24925"/>
                    <a:pt x="3846" y="24925"/>
                    <a:pt x="3846" y="24937"/>
                  </a:cubicBezTo>
                  <a:cubicBezTo>
                    <a:pt x="3858" y="24960"/>
                    <a:pt x="3858" y="24996"/>
                    <a:pt x="3858" y="25020"/>
                  </a:cubicBezTo>
                  <a:cubicBezTo>
                    <a:pt x="3858" y="25032"/>
                    <a:pt x="3858" y="25044"/>
                    <a:pt x="3858" y="25056"/>
                  </a:cubicBezTo>
                  <a:cubicBezTo>
                    <a:pt x="3870" y="25080"/>
                    <a:pt x="3870" y="25103"/>
                    <a:pt x="3870" y="25139"/>
                  </a:cubicBezTo>
                  <a:cubicBezTo>
                    <a:pt x="3870" y="25151"/>
                    <a:pt x="3870" y="25151"/>
                    <a:pt x="3870" y="25163"/>
                  </a:cubicBezTo>
                  <a:cubicBezTo>
                    <a:pt x="3882" y="25199"/>
                    <a:pt x="3882" y="25234"/>
                    <a:pt x="3882" y="25270"/>
                  </a:cubicBezTo>
                  <a:cubicBezTo>
                    <a:pt x="3882" y="25282"/>
                    <a:pt x="3882" y="25294"/>
                    <a:pt x="3882" y="25306"/>
                  </a:cubicBezTo>
                  <a:cubicBezTo>
                    <a:pt x="3882" y="25330"/>
                    <a:pt x="3894" y="25353"/>
                    <a:pt x="3894" y="25389"/>
                  </a:cubicBezTo>
                  <a:cubicBezTo>
                    <a:pt x="3894" y="25401"/>
                    <a:pt x="3894" y="25413"/>
                    <a:pt x="3894" y="25425"/>
                  </a:cubicBezTo>
                  <a:cubicBezTo>
                    <a:pt x="3894" y="25449"/>
                    <a:pt x="3894" y="25472"/>
                    <a:pt x="3906" y="25496"/>
                  </a:cubicBezTo>
                  <a:cubicBezTo>
                    <a:pt x="3906" y="25508"/>
                    <a:pt x="3906" y="25520"/>
                    <a:pt x="3906" y="25532"/>
                  </a:cubicBezTo>
                  <a:cubicBezTo>
                    <a:pt x="3906" y="25568"/>
                    <a:pt x="3906" y="25603"/>
                    <a:pt x="3906" y="25639"/>
                  </a:cubicBezTo>
                  <a:cubicBezTo>
                    <a:pt x="3942" y="26187"/>
                    <a:pt x="3930" y="26270"/>
                    <a:pt x="3918" y="26294"/>
                  </a:cubicBezTo>
                  <a:cubicBezTo>
                    <a:pt x="3870" y="26353"/>
                    <a:pt x="3799" y="26413"/>
                    <a:pt x="3739" y="26461"/>
                  </a:cubicBezTo>
                  <a:cubicBezTo>
                    <a:pt x="3680" y="26508"/>
                    <a:pt x="3632" y="26544"/>
                    <a:pt x="3596" y="26592"/>
                  </a:cubicBezTo>
                  <a:cubicBezTo>
                    <a:pt x="3573" y="26627"/>
                    <a:pt x="3573" y="26675"/>
                    <a:pt x="3561" y="26723"/>
                  </a:cubicBezTo>
                  <a:cubicBezTo>
                    <a:pt x="3549" y="26794"/>
                    <a:pt x="3537" y="26865"/>
                    <a:pt x="3465" y="26925"/>
                  </a:cubicBezTo>
                  <a:cubicBezTo>
                    <a:pt x="3358" y="27020"/>
                    <a:pt x="3061" y="27223"/>
                    <a:pt x="3025" y="27235"/>
                  </a:cubicBezTo>
                  <a:cubicBezTo>
                    <a:pt x="3013" y="27246"/>
                    <a:pt x="2977" y="27270"/>
                    <a:pt x="2775" y="27437"/>
                  </a:cubicBezTo>
                  <a:cubicBezTo>
                    <a:pt x="2596" y="27592"/>
                    <a:pt x="2358" y="27794"/>
                    <a:pt x="2275" y="27842"/>
                  </a:cubicBezTo>
                  <a:cubicBezTo>
                    <a:pt x="2251" y="27854"/>
                    <a:pt x="2227" y="27866"/>
                    <a:pt x="2203" y="27889"/>
                  </a:cubicBezTo>
                  <a:cubicBezTo>
                    <a:pt x="2072" y="27949"/>
                    <a:pt x="1941" y="28020"/>
                    <a:pt x="1989" y="28235"/>
                  </a:cubicBezTo>
                  <a:lnTo>
                    <a:pt x="1989" y="28270"/>
                  </a:lnTo>
                  <a:cubicBezTo>
                    <a:pt x="2037" y="28497"/>
                    <a:pt x="2049" y="28616"/>
                    <a:pt x="1894" y="28711"/>
                  </a:cubicBezTo>
                  <a:cubicBezTo>
                    <a:pt x="1787" y="28770"/>
                    <a:pt x="1584" y="28806"/>
                    <a:pt x="1417" y="28830"/>
                  </a:cubicBezTo>
                  <a:cubicBezTo>
                    <a:pt x="1251" y="28854"/>
                    <a:pt x="1156" y="28878"/>
                    <a:pt x="1108" y="28913"/>
                  </a:cubicBezTo>
                  <a:cubicBezTo>
                    <a:pt x="977" y="29009"/>
                    <a:pt x="822" y="29187"/>
                    <a:pt x="810" y="29378"/>
                  </a:cubicBezTo>
                  <a:cubicBezTo>
                    <a:pt x="798" y="29425"/>
                    <a:pt x="798" y="29473"/>
                    <a:pt x="786" y="29509"/>
                  </a:cubicBezTo>
                  <a:cubicBezTo>
                    <a:pt x="786" y="29521"/>
                    <a:pt x="786" y="29532"/>
                    <a:pt x="786" y="29532"/>
                  </a:cubicBezTo>
                  <a:cubicBezTo>
                    <a:pt x="775" y="29568"/>
                    <a:pt x="775" y="29604"/>
                    <a:pt x="763" y="29628"/>
                  </a:cubicBezTo>
                  <a:cubicBezTo>
                    <a:pt x="763" y="29640"/>
                    <a:pt x="763" y="29640"/>
                    <a:pt x="763" y="29640"/>
                  </a:cubicBezTo>
                  <a:cubicBezTo>
                    <a:pt x="751" y="29711"/>
                    <a:pt x="727" y="29759"/>
                    <a:pt x="703" y="29794"/>
                  </a:cubicBezTo>
                  <a:cubicBezTo>
                    <a:pt x="691" y="29747"/>
                    <a:pt x="667" y="29699"/>
                    <a:pt x="655" y="29675"/>
                  </a:cubicBezTo>
                  <a:cubicBezTo>
                    <a:pt x="644" y="29640"/>
                    <a:pt x="667" y="29497"/>
                    <a:pt x="679" y="29413"/>
                  </a:cubicBezTo>
                  <a:lnTo>
                    <a:pt x="691" y="29378"/>
                  </a:lnTo>
                  <a:cubicBezTo>
                    <a:pt x="703" y="29247"/>
                    <a:pt x="715" y="29056"/>
                    <a:pt x="715" y="28925"/>
                  </a:cubicBezTo>
                  <a:cubicBezTo>
                    <a:pt x="715" y="28854"/>
                    <a:pt x="703" y="28806"/>
                    <a:pt x="691" y="28747"/>
                  </a:cubicBezTo>
                  <a:cubicBezTo>
                    <a:pt x="679" y="28687"/>
                    <a:pt x="667" y="28628"/>
                    <a:pt x="691" y="28592"/>
                  </a:cubicBezTo>
                  <a:cubicBezTo>
                    <a:pt x="703" y="28580"/>
                    <a:pt x="715" y="28556"/>
                    <a:pt x="727" y="28532"/>
                  </a:cubicBezTo>
                  <a:cubicBezTo>
                    <a:pt x="786" y="28437"/>
                    <a:pt x="846" y="28318"/>
                    <a:pt x="822" y="28235"/>
                  </a:cubicBezTo>
                  <a:cubicBezTo>
                    <a:pt x="810" y="28199"/>
                    <a:pt x="786" y="28151"/>
                    <a:pt x="751" y="28116"/>
                  </a:cubicBezTo>
                  <a:cubicBezTo>
                    <a:pt x="715" y="28068"/>
                    <a:pt x="679" y="28020"/>
                    <a:pt x="679" y="27961"/>
                  </a:cubicBezTo>
                  <a:lnTo>
                    <a:pt x="679" y="27937"/>
                  </a:lnTo>
                  <a:cubicBezTo>
                    <a:pt x="679" y="27830"/>
                    <a:pt x="691" y="27830"/>
                    <a:pt x="715" y="27818"/>
                  </a:cubicBezTo>
                  <a:lnTo>
                    <a:pt x="727" y="27818"/>
                  </a:lnTo>
                  <a:cubicBezTo>
                    <a:pt x="786" y="27794"/>
                    <a:pt x="882" y="27758"/>
                    <a:pt x="906" y="27627"/>
                  </a:cubicBezTo>
                  <a:cubicBezTo>
                    <a:pt x="917" y="27556"/>
                    <a:pt x="917" y="27485"/>
                    <a:pt x="929" y="27401"/>
                  </a:cubicBezTo>
                  <a:cubicBezTo>
                    <a:pt x="929" y="27330"/>
                    <a:pt x="941" y="27258"/>
                    <a:pt x="941" y="27199"/>
                  </a:cubicBezTo>
                  <a:cubicBezTo>
                    <a:pt x="953" y="27151"/>
                    <a:pt x="953" y="27092"/>
                    <a:pt x="965" y="27044"/>
                  </a:cubicBezTo>
                  <a:cubicBezTo>
                    <a:pt x="977" y="26949"/>
                    <a:pt x="977" y="26865"/>
                    <a:pt x="1001" y="26806"/>
                  </a:cubicBezTo>
                  <a:cubicBezTo>
                    <a:pt x="1025" y="26746"/>
                    <a:pt x="1215" y="26556"/>
                    <a:pt x="1298" y="26473"/>
                  </a:cubicBezTo>
                  <a:cubicBezTo>
                    <a:pt x="1370" y="26413"/>
                    <a:pt x="1394" y="26377"/>
                    <a:pt x="1406" y="26365"/>
                  </a:cubicBezTo>
                  <a:cubicBezTo>
                    <a:pt x="1417" y="26353"/>
                    <a:pt x="1417" y="26353"/>
                    <a:pt x="1429" y="26342"/>
                  </a:cubicBezTo>
                  <a:cubicBezTo>
                    <a:pt x="1477" y="26294"/>
                    <a:pt x="1513" y="26246"/>
                    <a:pt x="1501" y="26115"/>
                  </a:cubicBezTo>
                  <a:cubicBezTo>
                    <a:pt x="1489" y="25996"/>
                    <a:pt x="1465" y="25937"/>
                    <a:pt x="1429" y="25877"/>
                  </a:cubicBezTo>
                  <a:cubicBezTo>
                    <a:pt x="1417" y="25842"/>
                    <a:pt x="1406" y="25818"/>
                    <a:pt x="1382" y="25782"/>
                  </a:cubicBezTo>
                  <a:cubicBezTo>
                    <a:pt x="1346" y="25663"/>
                    <a:pt x="1310" y="25544"/>
                    <a:pt x="1298" y="25437"/>
                  </a:cubicBezTo>
                  <a:lnTo>
                    <a:pt x="1298" y="25401"/>
                  </a:lnTo>
                  <a:cubicBezTo>
                    <a:pt x="1287" y="25294"/>
                    <a:pt x="1287" y="25246"/>
                    <a:pt x="1191" y="25163"/>
                  </a:cubicBezTo>
                  <a:cubicBezTo>
                    <a:pt x="1120" y="25103"/>
                    <a:pt x="1001" y="25008"/>
                    <a:pt x="1001" y="24913"/>
                  </a:cubicBezTo>
                  <a:cubicBezTo>
                    <a:pt x="989" y="24889"/>
                    <a:pt x="989" y="24865"/>
                    <a:pt x="989" y="24841"/>
                  </a:cubicBezTo>
                  <a:cubicBezTo>
                    <a:pt x="977" y="24758"/>
                    <a:pt x="965" y="24675"/>
                    <a:pt x="965" y="24508"/>
                  </a:cubicBezTo>
                  <a:cubicBezTo>
                    <a:pt x="965" y="24389"/>
                    <a:pt x="965" y="24175"/>
                    <a:pt x="977" y="23972"/>
                  </a:cubicBezTo>
                  <a:cubicBezTo>
                    <a:pt x="977" y="23806"/>
                    <a:pt x="977" y="23663"/>
                    <a:pt x="977" y="23591"/>
                  </a:cubicBezTo>
                  <a:cubicBezTo>
                    <a:pt x="977" y="23556"/>
                    <a:pt x="977" y="23520"/>
                    <a:pt x="977" y="23472"/>
                  </a:cubicBezTo>
                  <a:cubicBezTo>
                    <a:pt x="965" y="23341"/>
                    <a:pt x="953" y="23163"/>
                    <a:pt x="1025" y="23079"/>
                  </a:cubicBezTo>
                  <a:cubicBezTo>
                    <a:pt x="1048" y="23055"/>
                    <a:pt x="1060" y="23044"/>
                    <a:pt x="1060" y="23044"/>
                  </a:cubicBezTo>
                  <a:lnTo>
                    <a:pt x="1072" y="23044"/>
                  </a:lnTo>
                  <a:cubicBezTo>
                    <a:pt x="1084" y="23044"/>
                    <a:pt x="1120" y="23032"/>
                    <a:pt x="1156" y="23008"/>
                  </a:cubicBezTo>
                  <a:cubicBezTo>
                    <a:pt x="1167" y="22996"/>
                    <a:pt x="1167" y="22996"/>
                    <a:pt x="1179" y="22984"/>
                  </a:cubicBezTo>
                  <a:lnTo>
                    <a:pt x="1227" y="22960"/>
                  </a:lnTo>
                  <a:cubicBezTo>
                    <a:pt x="1251" y="22948"/>
                    <a:pt x="1263" y="22936"/>
                    <a:pt x="1298" y="22924"/>
                  </a:cubicBezTo>
                  <a:cubicBezTo>
                    <a:pt x="1310" y="22913"/>
                    <a:pt x="1322" y="22901"/>
                    <a:pt x="1334" y="22901"/>
                  </a:cubicBezTo>
                  <a:cubicBezTo>
                    <a:pt x="1358" y="22877"/>
                    <a:pt x="1394" y="22853"/>
                    <a:pt x="1406" y="22841"/>
                  </a:cubicBezTo>
                  <a:cubicBezTo>
                    <a:pt x="1417" y="22829"/>
                    <a:pt x="1417" y="22829"/>
                    <a:pt x="1417" y="22817"/>
                  </a:cubicBezTo>
                  <a:cubicBezTo>
                    <a:pt x="1429" y="22817"/>
                    <a:pt x="1429" y="22805"/>
                    <a:pt x="1429" y="22805"/>
                  </a:cubicBezTo>
                  <a:cubicBezTo>
                    <a:pt x="1441" y="22794"/>
                    <a:pt x="1453" y="22770"/>
                    <a:pt x="1453" y="22758"/>
                  </a:cubicBezTo>
                  <a:cubicBezTo>
                    <a:pt x="1453" y="22734"/>
                    <a:pt x="1465" y="22710"/>
                    <a:pt x="1465" y="22698"/>
                  </a:cubicBezTo>
                  <a:cubicBezTo>
                    <a:pt x="1477" y="22639"/>
                    <a:pt x="1489" y="22591"/>
                    <a:pt x="1537" y="22555"/>
                  </a:cubicBezTo>
                  <a:cubicBezTo>
                    <a:pt x="1560" y="22543"/>
                    <a:pt x="1572" y="22543"/>
                    <a:pt x="1584" y="22532"/>
                  </a:cubicBezTo>
                  <a:cubicBezTo>
                    <a:pt x="1644" y="22496"/>
                    <a:pt x="1703" y="22472"/>
                    <a:pt x="1715" y="22401"/>
                  </a:cubicBezTo>
                  <a:close/>
                  <a:moveTo>
                    <a:pt x="3870" y="24270"/>
                  </a:moveTo>
                  <a:lnTo>
                    <a:pt x="3870" y="24270"/>
                  </a:lnTo>
                  <a:cubicBezTo>
                    <a:pt x="4084" y="24329"/>
                    <a:pt x="4335" y="24425"/>
                    <a:pt x="4394" y="24460"/>
                  </a:cubicBezTo>
                  <a:cubicBezTo>
                    <a:pt x="4430" y="24484"/>
                    <a:pt x="4406" y="24651"/>
                    <a:pt x="4394" y="24734"/>
                  </a:cubicBezTo>
                  <a:cubicBezTo>
                    <a:pt x="4382" y="24782"/>
                    <a:pt x="4370" y="24829"/>
                    <a:pt x="4370" y="24865"/>
                  </a:cubicBezTo>
                  <a:cubicBezTo>
                    <a:pt x="4358" y="25020"/>
                    <a:pt x="4430" y="25139"/>
                    <a:pt x="4608" y="25270"/>
                  </a:cubicBezTo>
                  <a:cubicBezTo>
                    <a:pt x="4656" y="25306"/>
                    <a:pt x="4716" y="25330"/>
                    <a:pt x="4787" y="25330"/>
                  </a:cubicBezTo>
                  <a:lnTo>
                    <a:pt x="4799" y="25330"/>
                  </a:lnTo>
                  <a:cubicBezTo>
                    <a:pt x="4882" y="25330"/>
                    <a:pt x="4954" y="25306"/>
                    <a:pt x="5025" y="25282"/>
                  </a:cubicBezTo>
                  <a:cubicBezTo>
                    <a:pt x="5097" y="25258"/>
                    <a:pt x="5144" y="25246"/>
                    <a:pt x="5204" y="25246"/>
                  </a:cubicBezTo>
                  <a:cubicBezTo>
                    <a:pt x="5311" y="25246"/>
                    <a:pt x="5418" y="25389"/>
                    <a:pt x="5489" y="25484"/>
                  </a:cubicBezTo>
                  <a:cubicBezTo>
                    <a:pt x="5537" y="25544"/>
                    <a:pt x="5573" y="25591"/>
                    <a:pt x="5608" y="25603"/>
                  </a:cubicBezTo>
                  <a:cubicBezTo>
                    <a:pt x="5620" y="25615"/>
                    <a:pt x="5644" y="25639"/>
                    <a:pt x="5668" y="25663"/>
                  </a:cubicBezTo>
                  <a:cubicBezTo>
                    <a:pt x="5739" y="25746"/>
                    <a:pt x="5859" y="25877"/>
                    <a:pt x="6109" y="25901"/>
                  </a:cubicBezTo>
                  <a:cubicBezTo>
                    <a:pt x="6168" y="25913"/>
                    <a:pt x="6263" y="25913"/>
                    <a:pt x="6382" y="25925"/>
                  </a:cubicBezTo>
                  <a:cubicBezTo>
                    <a:pt x="6799" y="25972"/>
                    <a:pt x="7490" y="26044"/>
                    <a:pt x="7966" y="26068"/>
                  </a:cubicBezTo>
                  <a:cubicBezTo>
                    <a:pt x="8478" y="26080"/>
                    <a:pt x="8811" y="26318"/>
                    <a:pt x="8990" y="26437"/>
                  </a:cubicBezTo>
                  <a:lnTo>
                    <a:pt x="9014" y="26461"/>
                  </a:lnTo>
                  <a:cubicBezTo>
                    <a:pt x="9037" y="26473"/>
                    <a:pt x="9049" y="26484"/>
                    <a:pt x="9061" y="26496"/>
                  </a:cubicBezTo>
                  <a:cubicBezTo>
                    <a:pt x="9204" y="26580"/>
                    <a:pt x="9526" y="26734"/>
                    <a:pt x="9657" y="26794"/>
                  </a:cubicBezTo>
                  <a:lnTo>
                    <a:pt x="9645" y="27592"/>
                  </a:lnTo>
                  <a:lnTo>
                    <a:pt x="9728" y="28092"/>
                  </a:lnTo>
                  <a:cubicBezTo>
                    <a:pt x="9716" y="28175"/>
                    <a:pt x="9704" y="28270"/>
                    <a:pt x="9692" y="28354"/>
                  </a:cubicBezTo>
                  <a:cubicBezTo>
                    <a:pt x="9657" y="28568"/>
                    <a:pt x="9633" y="28699"/>
                    <a:pt x="9657" y="28770"/>
                  </a:cubicBezTo>
                  <a:cubicBezTo>
                    <a:pt x="9692" y="28830"/>
                    <a:pt x="9776" y="28890"/>
                    <a:pt x="9907" y="28985"/>
                  </a:cubicBezTo>
                  <a:cubicBezTo>
                    <a:pt x="10014" y="29056"/>
                    <a:pt x="10133" y="29140"/>
                    <a:pt x="10192" y="29211"/>
                  </a:cubicBezTo>
                  <a:cubicBezTo>
                    <a:pt x="10216" y="29235"/>
                    <a:pt x="10228" y="29247"/>
                    <a:pt x="10240" y="29271"/>
                  </a:cubicBezTo>
                  <a:cubicBezTo>
                    <a:pt x="10228" y="29271"/>
                    <a:pt x="10216" y="29282"/>
                    <a:pt x="10192" y="29294"/>
                  </a:cubicBezTo>
                  <a:lnTo>
                    <a:pt x="10157" y="29318"/>
                  </a:lnTo>
                  <a:cubicBezTo>
                    <a:pt x="10014" y="29413"/>
                    <a:pt x="9776" y="29568"/>
                    <a:pt x="9692" y="29568"/>
                  </a:cubicBezTo>
                  <a:cubicBezTo>
                    <a:pt x="9609" y="29568"/>
                    <a:pt x="9371" y="29568"/>
                    <a:pt x="9216" y="29485"/>
                  </a:cubicBezTo>
                  <a:cubicBezTo>
                    <a:pt x="9037" y="29390"/>
                    <a:pt x="8728" y="29282"/>
                    <a:pt x="8633" y="29259"/>
                  </a:cubicBezTo>
                  <a:lnTo>
                    <a:pt x="8621" y="29247"/>
                  </a:lnTo>
                  <a:cubicBezTo>
                    <a:pt x="8514" y="29223"/>
                    <a:pt x="8430" y="29199"/>
                    <a:pt x="8311" y="29128"/>
                  </a:cubicBezTo>
                  <a:cubicBezTo>
                    <a:pt x="8287" y="29104"/>
                    <a:pt x="8252" y="29080"/>
                    <a:pt x="8240" y="29068"/>
                  </a:cubicBezTo>
                  <a:cubicBezTo>
                    <a:pt x="8187" y="29026"/>
                    <a:pt x="8143" y="28983"/>
                    <a:pt x="8057" y="28983"/>
                  </a:cubicBezTo>
                  <a:cubicBezTo>
                    <a:pt x="8047" y="28983"/>
                    <a:pt x="8037" y="28984"/>
                    <a:pt x="8025" y="28985"/>
                  </a:cubicBezTo>
                  <a:cubicBezTo>
                    <a:pt x="8025" y="28985"/>
                    <a:pt x="7644" y="29032"/>
                    <a:pt x="7561" y="29128"/>
                  </a:cubicBezTo>
                  <a:cubicBezTo>
                    <a:pt x="7549" y="29151"/>
                    <a:pt x="7549" y="29175"/>
                    <a:pt x="7549" y="29187"/>
                  </a:cubicBezTo>
                  <a:cubicBezTo>
                    <a:pt x="7549" y="29211"/>
                    <a:pt x="7549" y="29235"/>
                    <a:pt x="7549" y="29259"/>
                  </a:cubicBezTo>
                  <a:cubicBezTo>
                    <a:pt x="7549" y="29306"/>
                    <a:pt x="7549" y="29354"/>
                    <a:pt x="7573" y="29413"/>
                  </a:cubicBezTo>
                  <a:cubicBezTo>
                    <a:pt x="7609" y="29485"/>
                    <a:pt x="7609" y="29556"/>
                    <a:pt x="7609" y="29640"/>
                  </a:cubicBezTo>
                  <a:cubicBezTo>
                    <a:pt x="7597" y="29747"/>
                    <a:pt x="7692" y="29890"/>
                    <a:pt x="7740" y="29949"/>
                  </a:cubicBezTo>
                  <a:lnTo>
                    <a:pt x="7740" y="29961"/>
                  </a:lnTo>
                  <a:cubicBezTo>
                    <a:pt x="7752" y="29997"/>
                    <a:pt x="7740" y="30152"/>
                    <a:pt x="7740" y="30247"/>
                  </a:cubicBezTo>
                  <a:cubicBezTo>
                    <a:pt x="7728" y="30342"/>
                    <a:pt x="7728" y="30437"/>
                    <a:pt x="7728" y="30497"/>
                  </a:cubicBezTo>
                  <a:cubicBezTo>
                    <a:pt x="7728" y="30533"/>
                    <a:pt x="7728" y="30580"/>
                    <a:pt x="7728" y="30628"/>
                  </a:cubicBezTo>
                  <a:cubicBezTo>
                    <a:pt x="7716" y="30687"/>
                    <a:pt x="7716" y="30759"/>
                    <a:pt x="7728" y="30806"/>
                  </a:cubicBezTo>
                  <a:lnTo>
                    <a:pt x="394" y="31223"/>
                  </a:lnTo>
                  <a:cubicBezTo>
                    <a:pt x="382" y="31140"/>
                    <a:pt x="346" y="31080"/>
                    <a:pt x="322" y="31033"/>
                  </a:cubicBezTo>
                  <a:cubicBezTo>
                    <a:pt x="310" y="31009"/>
                    <a:pt x="298" y="30997"/>
                    <a:pt x="298" y="30985"/>
                  </a:cubicBezTo>
                  <a:cubicBezTo>
                    <a:pt x="298" y="30949"/>
                    <a:pt x="274" y="30925"/>
                    <a:pt x="263" y="30902"/>
                  </a:cubicBezTo>
                  <a:cubicBezTo>
                    <a:pt x="215" y="30830"/>
                    <a:pt x="144" y="30723"/>
                    <a:pt x="144" y="30533"/>
                  </a:cubicBezTo>
                  <a:cubicBezTo>
                    <a:pt x="144" y="30461"/>
                    <a:pt x="144" y="30402"/>
                    <a:pt x="155" y="30342"/>
                  </a:cubicBezTo>
                  <a:cubicBezTo>
                    <a:pt x="155" y="30259"/>
                    <a:pt x="155" y="30199"/>
                    <a:pt x="155" y="30140"/>
                  </a:cubicBezTo>
                  <a:cubicBezTo>
                    <a:pt x="144" y="30104"/>
                    <a:pt x="144" y="30080"/>
                    <a:pt x="144" y="30056"/>
                  </a:cubicBezTo>
                  <a:lnTo>
                    <a:pt x="96" y="30056"/>
                  </a:lnTo>
                  <a:lnTo>
                    <a:pt x="144" y="30033"/>
                  </a:lnTo>
                  <a:lnTo>
                    <a:pt x="144" y="30021"/>
                  </a:lnTo>
                  <a:cubicBezTo>
                    <a:pt x="132" y="29997"/>
                    <a:pt x="132" y="29985"/>
                    <a:pt x="132" y="29961"/>
                  </a:cubicBezTo>
                  <a:lnTo>
                    <a:pt x="108" y="29902"/>
                  </a:lnTo>
                  <a:cubicBezTo>
                    <a:pt x="191" y="29890"/>
                    <a:pt x="286" y="29878"/>
                    <a:pt x="322" y="29878"/>
                  </a:cubicBezTo>
                  <a:cubicBezTo>
                    <a:pt x="358" y="29878"/>
                    <a:pt x="394" y="29890"/>
                    <a:pt x="429" y="29902"/>
                  </a:cubicBezTo>
                  <a:cubicBezTo>
                    <a:pt x="478" y="29921"/>
                    <a:pt x="534" y="29940"/>
                    <a:pt x="599" y="29940"/>
                  </a:cubicBezTo>
                  <a:cubicBezTo>
                    <a:pt x="613" y="29940"/>
                    <a:pt x="628" y="29939"/>
                    <a:pt x="644" y="29937"/>
                  </a:cubicBezTo>
                  <a:cubicBezTo>
                    <a:pt x="667" y="29937"/>
                    <a:pt x="679" y="29925"/>
                    <a:pt x="691" y="29925"/>
                  </a:cubicBezTo>
                  <a:cubicBezTo>
                    <a:pt x="703" y="29913"/>
                    <a:pt x="715" y="29913"/>
                    <a:pt x="727" y="29902"/>
                  </a:cubicBezTo>
                  <a:cubicBezTo>
                    <a:pt x="739" y="29890"/>
                    <a:pt x="763" y="29878"/>
                    <a:pt x="775" y="29854"/>
                  </a:cubicBezTo>
                  <a:cubicBezTo>
                    <a:pt x="775" y="29854"/>
                    <a:pt x="775" y="29842"/>
                    <a:pt x="775" y="29842"/>
                  </a:cubicBezTo>
                  <a:cubicBezTo>
                    <a:pt x="798" y="29806"/>
                    <a:pt x="822" y="29771"/>
                    <a:pt x="834" y="29723"/>
                  </a:cubicBezTo>
                  <a:cubicBezTo>
                    <a:pt x="834" y="29723"/>
                    <a:pt x="834" y="29711"/>
                    <a:pt x="834" y="29711"/>
                  </a:cubicBezTo>
                  <a:cubicBezTo>
                    <a:pt x="846" y="29687"/>
                    <a:pt x="858" y="29652"/>
                    <a:pt x="858" y="29628"/>
                  </a:cubicBezTo>
                  <a:cubicBezTo>
                    <a:pt x="858" y="29616"/>
                    <a:pt x="858" y="29616"/>
                    <a:pt x="858" y="29616"/>
                  </a:cubicBezTo>
                  <a:cubicBezTo>
                    <a:pt x="870" y="29580"/>
                    <a:pt x="870" y="29556"/>
                    <a:pt x="882" y="29521"/>
                  </a:cubicBezTo>
                  <a:cubicBezTo>
                    <a:pt x="882" y="29509"/>
                    <a:pt x="882" y="29509"/>
                    <a:pt x="882" y="29497"/>
                  </a:cubicBezTo>
                  <a:cubicBezTo>
                    <a:pt x="882" y="29461"/>
                    <a:pt x="894" y="29425"/>
                    <a:pt x="894" y="29390"/>
                  </a:cubicBezTo>
                  <a:cubicBezTo>
                    <a:pt x="917" y="29223"/>
                    <a:pt x="1048" y="29068"/>
                    <a:pt x="1156" y="28985"/>
                  </a:cubicBezTo>
                  <a:cubicBezTo>
                    <a:pt x="1191" y="28961"/>
                    <a:pt x="1322" y="28937"/>
                    <a:pt x="1429" y="28925"/>
                  </a:cubicBezTo>
                  <a:cubicBezTo>
                    <a:pt x="1608" y="28890"/>
                    <a:pt x="1822" y="28866"/>
                    <a:pt x="1941" y="28782"/>
                  </a:cubicBezTo>
                  <a:cubicBezTo>
                    <a:pt x="2156" y="28651"/>
                    <a:pt x="2120" y="28461"/>
                    <a:pt x="2084" y="28258"/>
                  </a:cubicBezTo>
                  <a:lnTo>
                    <a:pt x="2072" y="28223"/>
                  </a:lnTo>
                  <a:cubicBezTo>
                    <a:pt x="2049" y="28080"/>
                    <a:pt x="2108" y="28032"/>
                    <a:pt x="2239" y="27961"/>
                  </a:cubicBezTo>
                  <a:cubicBezTo>
                    <a:pt x="2275" y="27949"/>
                    <a:pt x="2299" y="27937"/>
                    <a:pt x="2322" y="27925"/>
                  </a:cubicBezTo>
                  <a:cubicBezTo>
                    <a:pt x="2418" y="27866"/>
                    <a:pt x="2644" y="27663"/>
                    <a:pt x="2834" y="27508"/>
                  </a:cubicBezTo>
                  <a:cubicBezTo>
                    <a:pt x="2941" y="27413"/>
                    <a:pt x="3049" y="27330"/>
                    <a:pt x="3061" y="27318"/>
                  </a:cubicBezTo>
                  <a:cubicBezTo>
                    <a:pt x="3108" y="27306"/>
                    <a:pt x="3406" y="27092"/>
                    <a:pt x="3525" y="26985"/>
                  </a:cubicBezTo>
                  <a:cubicBezTo>
                    <a:pt x="3620" y="26913"/>
                    <a:pt x="3632" y="26818"/>
                    <a:pt x="3644" y="26746"/>
                  </a:cubicBezTo>
                  <a:cubicBezTo>
                    <a:pt x="3656" y="26699"/>
                    <a:pt x="3668" y="26663"/>
                    <a:pt x="3680" y="26639"/>
                  </a:cubicBezTo>
                  <a:cubicBezTo>
                    <a:pt x="3692" y="26604"/>
                    <a:pt x="3751" y="26568"/>
                    <a:pt x="3799" y="26532"/>
                  </a:cubicBezTo>
                  <a:cubicBezTo>
                    <a:pt x="3870" y="26473"/>
                    <a:pt x="3942" y="26413"/>
                    <a:pt x="3989" y="26342"/>
                  </a:cubicBezTo>
                  <a:cubicBezTo>
                    <a:pt x="4013" y="26318"/>
                    <a:pt x="4049" y="26258"/>
                    <a:pt x="4001" y="25639"/>
                  </a:cubicBezTo>
                  <a:cubicBezTo>
                    <a:pt x="4001" y="25603"/>
                    <a:pt x="4001" y="25580"/>
                    <a:pt x="3989" y="25544"/>
                  </a:cubicBezTo>
                  <a:cubicBezTo>
                    <a:pt x="3989" y="25532"/>
                    <a:pt x="3989" y="25520"/>
                    <a:pt x="3989" y="25508"/>
                  </a:cubicBezTo>
                  <a:cubicBezTo>
                    <a:pt x="3989" y="25484"/>
                    <a:pt x="3989" y="25472"/>
                    <a:pt x="3989" y="25449"/>
                  </a:cubicBezTo>
                  <a:cubicBezTo>
                    <a:pt x="3989" y="25437"/>
                    <a:pt x="3989" y="25425"/>
                    <a:pt x="3989" y="25413"/>
                  </a:cubicBezTo>
                  <a:cubicBezTo>
                    <a:pt x="3977" y="25389"/>
                    <a:pt x="3977" y="25365"/>
                    <a:pt x="3977" y="25353"/>
                  </a:cubicBezTo>
                  <a:cubicBezTo>
                    <a:pt x="3977" y="25341"/>
                    <a:pt x="3977" y="25330"/>
                    <a:pt x="3977" y="25318"/>
                  </a:cubicBezTo>
                  <a:cubicBezTo>
                    <a:pt x="3977" y="25294"/>
                    <a:pt x="3977" y="25270"/>
                    <a:pt x="3977" y="25258"/>
                  </a:cubicBezTo>
                  <a:cubicBezTo>
                    <a:pt x="3965" y="25246"/>
                    <a:pt x="3965" y="25222"/>
                    <a:pt x="3965" y="25210"/>
                  </a:cubicBezTo>
                  <a:cubicBezTo>
                    <a:pt x="3965" y="25199"/>
                    <a:pt x="3965" y="25175"/>
                    <a:pt x="3965" y="25163"/>
                  </a:cubicBezTo>
                  <a:cubicBezTo>
                    <a:pt x="3965" y="25139"/>
                    <a:pt x="3965" y="25127"/>
                    <a:pt x="3965" y="25115"/>
                  </a:cubicBezTo>
                  <a:cubicBezTo>
                    <a:pt x="3954" y="25091"/>
                    <a:pt x="3954" y="25080"/>
                    <a:pt x="3954" y="25056"/>
                  </a:cubicBezTo>
                  <a:cubicBezTo>
                    <a:pt x="3954" y="25044"/>
                    <a:pt x="3954" y="25032"/>
                    <a:pt x="3954" y="25020"/>
                  </a:cubicBezTo>
                  <a:cubicBezTo>
                    <a:pt x="3954" y="24996"/>
                    <a:pt x="3942" y="24972"/>
                    <a:pt x="3942" y="24949"/>
                  </a:cubicBezTo>
                  <a:cubicBezTo>
                    <a:pt x="3942" y="24949"/>
                    <a:pt x="3942" y="24937"/>
                    <a:pt x="3942" y="24925"/>
                  </a:cubicBezTo>
                  <a:cubicBezTo>
                    <a:pt x="3942" y="24865"/>
                    <a:pt x="3930" y="24806"/>
                    <a:pt x="3930" y="24746"/>
                  </a:cubicBezTo>
                  <a:cubicBezTo>
                    <a:pt x="3930" y="24746"/>
                    <a:pt x="3930" y="24746"/>
                    <a:pt x="3930" y="24734"/>
                  </a:cubicBezTo>
                  <a:cubicBezTo>
                    <a:pt x="3918" y="24710"/>
                    <a:pt x="3918" y="24687"/>
                    <a:pt x="3918" y="24663"/>
                  </a:cubicBezTo>
                  <a:cubicBezTo>
                    <a:pt x="3918" y="24651"/>
                    <a:pt x="3918" y="24639"/>
                    <a:pt x="3918" y="24639"/>
                  </a:cubicBezTo>
                  <a:cubicBezTo>
                    <a:pt x="3918" y="24615"/>
                    <a:pt x="3906" y="24603"/>
                    <a:pt x="3906" y="24591"/>
                  </a:cubicBezTo>
                  <a:cubicBezTo>
                    <a:pt x="3906" y="24579"/>
                    <a:pt x="3906" y="24556"/>
                    <a:pt x="3906" y="24544"/>
                  </a:cubicBezTo>
                  <a:cubicBezTo>
                    <a:pt x="3906" y="24532"/>
                    <a:pt x="3906" y="24532"/>
                    <a:pt x="3906" y="24520"/>
                  </a:cubicBezTo>
                  <a:cubicBezTo>
                    <a:pt x="3906" y="24508"/>
                    <a:pt x="3894" y="24484"/>
                    <a:pt x="3894" y="24472"/>
                  </a:cubicBezTo>
                  <a:cubicBezTo>
                    <a:pt x="3894" y="24472"/>
                    <a:pt x="3894" y="24460"/>
                    <a:pt x="3894" y="24460"/>
                  </a:cubicBezTo>
                  <a:cubicBezTo>
                    <a:pt x="3882" y="24377"/>
                    <a:pt x="3882" y="24318"/>
                    <a:pt x="3870" y="24270"/>
                  </a:cubicBezTo>
                  <a:close/>
                  <a:moveTo>
                    <a:pt x="8395" y="30902"/>
                  </a:moveTo>
                  <a:cubicBezTo>
                    <a:pt x="8406" y="30914"/>
                    <a:pt x="8406" y="30937"/>
                    <a:pt x="8418" y="30949"/>
                  </a:cubicBezTo>
                  <a:cubicBezTo>
                    <a:pt x="8490" y="31045"/>
                    <a:pt x="8609" y="31164"/>
                    <a:pt x="8740" y="31199"/>
                  </a:cubicBezTo>
                  <a:cubicBezTo>
                    <a:pt x="8776" y="31199"/>
                    <a:pt x="8811" y="31211"/>
                    <a:pt x="8835" y="31211"/>
                  </a:cubicBezTo>
                  <a:cubicBezTo>
                    <a:pt x="8907" y="31223"/>
                    <a:pt x="8942" y="31235"/>
                    <a:pt x="8954" y="31259"/>
                  </a:cubicBezTo>
                  <a:cubicBezTo>
                    <a:pt x="8966" y="31271"/>
                    <a:pt x="8966" y="31295"/>
                    <a:pt x="8978" y="31330"/>
                  </a:cubicBezTo>
                  <a:cubicBezTo>
                    <a:pt x="9014" y="31426"/>
                    <a:pt x="9049" y="31557"/>
                    <a:pt x="9157" y="31557"/>
                  </a:cubicBezTo>
                  <a:cubicBezTo>
                    <a:pt x="9157" y="31557"/>
                    <a:pt x="9502" y="31557"/>
                    <a:pt x="9561" y="31461"/>
                  </a:cubicBezTo>
                  <a:cubicBezTo>
                    <a:pt x="9585" y="31437"/>
                    <a:pt x="9585" y="31414"/>
                    <a:pt x="9573" y="31390"/>
                  </a:cubicBezTo>
                  <a:cubicBezTo>
                    <a:pt x="9549" y="31318"/>
                    <a:pt x="9478" y="31247"/>
                    <a:pt x="9430" y="31199"/>
                  </a:cubicBezTo>
                  <a:cubicBezTo>
                    <a:pt x="9454" y="31199"/>
                    <a:pt x="9478" y="31199"/>
                    <a:pt x="9502" y="31187"/>
                  </a:cubicBezTo>
                  <a:cubicBezTo>
                    <a:pt x="9526" y="31187"/>
                    <a:pt x="9538" y="31176"/>
                    <a:pt x="9561" y="31176"/>
                  </a:cubicBezTo>
                  <a:cubicBezTo>
                    <a:pt x="9645" y="31164"/>
                    <a:pt x="9752" y="31140"/>
                    <a:pt x="9788" y="31080"/>
                  </a:cubicBezTo>
                  <a:cubicBezTo>
                    <a:pt x="9823" y="31033"/>
                    <a:pt x="9883" y="30985"/>
                    <a:pt x="9907" y="30973"/>
                  </a:cubicBezTo>
                  <a:cubicBezTo>
                    <a:pt x="9930" y="30985"/>
                    <a:pt x="9978" y="31056"/>
                    <a:pt x="9978" y="31104"/>
                  </a:cubicBezTo>
                  <a:cubicBezTo>
                    <a:pt x="9990" y="31164"/>
                    <a:pt x="9990" y="31354"/>
                    <a:pt x="9990" y="31390"/>
                  </a:cubicBezTo>
                  <a:cubicBezTo>
                    <a:pt x="9978" y="31402"/>
                    <a:pt x="9990" y="31426"/>
                    <a:pt x="9990" y="31521"/>
                  </a:cubicBezTo>
                  <a:cubicBezTo>
                    <a:pt x="9990" y="31640"/>
                    <a:pt x="10002" y="31914"/>
                    <a:pt x="9990" y="31949"/>
                  </a:cubicBezTo>
                  <a:cubicBezTo>
                    <a:pt x="9978" y="31961"/>
                    <a:pt x="9966" y="31973"/>
                    <a:pt x="9930" y="31985"/>
                  </a:cubicBezTo>
                  <a:cubicBezTo>
                    <a:pt x="9895" y="31997"/>
                    <a:pt x="9871" y="32009"/>
                    <a:pt x="9823" y="32021"/>
                  </a:cubicBezTo>
                  <a:cubicBezTo>
                    <a:pt x="9788" y="32045"/>
                    <a:pt x="9776" y="32057"/>
                    <a:pt x="9752" y="32068"/>
                  </a:cubicBezTo>
                  <a:cubicBezTo>
                    <a:pt x="9716" y="32092"/>
                    <a:pt x="9692" y="32104"/>
                    <a:pt x="9573" y="32104"/>
                  </a:cubicBezTo>
                  <a:cubicBezTo>
                    <a:pt x="9557" y="32100"/>
                    <a:pt x="9542" y="32099"/>
                    <a:pt x="9526" y="32099"/>
                  </a:cubicBezTo>
                  <a:cubicBezTo>
                    <a:pt x="9495" y="32099"/>
                    <a:pt x="9466" y="32104"/>
                    <a:pt x="9442" y="32104"/>
                  </a:cubicBezTo>
                  <a:lnTo>
                    <a:pt x="9395" y="32104"/>
                  </a:lnTo>
                  <a:cubicBezTo>
                    <a:pt x="9359" y="32104"/>
                    <a:pt x="9359" y="32104"/>
                    <a:pt x="9359" y="32080"/>
                  </a:cubicBezTo>
                  <a:cubicBezTo>
                    <a:pt x="9359" y="32068"/>
                    <a:pt x="9359" y="32045"/>
                    <a:pt x="9347" y="32021"/>
                  </a:cubicBezTo>
                  <a:cubicBezTo>
                    <a:pt x="9323" y="31830"/>
                    <a:pt x="9299" y="31723"/>
                    <a:pt x="9252" y="31687"/>
                  </a:cubicBezTo>
                  <a:cubicBezTo>
                    <a:pt x="9228" y="31676"/>
                    <a:pt x="9180" y="31664"/>
                    <a:pt x="9109" y="31664"/>
                  </a:cubicBezTo>
                  <a:cubicBezTo>
                    <a:pt x="9049" y="31664"/>
                    <a:pt x="8966" y="31676"/>
                    <a:pt x="8907" y="31676"/>
                  </a:cubicBezTo>
                  <a:cubicBezTo>
                    <a:pt x="8883" y="31676"/>
                    <a:pt x="8859" y="31687"/>
                    <a:pt x="8847" y="31687"/>
                  </a:cubicBezTo>
                  <a:cubicBezTo>
                    <a:pt x="8787" y="31687"/>
                    <a:pt x="8633" y="31771"/>
                    <a:pt x="8633" y="31926"/>
                  </a:cubicBezTo>
                  <a:cubicBezTo>
                    <a:pt x="8621" y="31961"/>
                    <a:pt x="8621" y="31985"/>
                    <a:pt x="8609" y="32009"/>
                  </a:cubicBezTo>
                  <a:cubicBezTo>
                    <a:pt x="8597" y="32092"/>
                    <a:pt x="8597" y="32152"/>
                    <a:pt x="8728" y="32188"/>
                  </a:cubicBezTo>
                  <a:cubicBezTo>
                    <a:pt x="8871" y="32223"/>
                    <a:pt x="9061" y="32319"/>
                    <a:pt x="9157" y="32390"/>
                  </a:cubicBezTo>
                  <a:cubicBezTo>
                    <a:pt x="9192" y="32414"/>
                    <a:pt x="9228" y="32438"/>
                    <a:pt x="9252" y="32449"/>
                  </a:cubicBezTo>
                  <a:cubicBezTo>
                    <a:pt x="9180" y="32461"/>
                    <a:pt x="9073" y="32485"/>
                    <a:pt x="8907" y="32557"/>
                  </a:cubicBezTo>
                  <a:cubicBezTo>
                    <a:pt x="8597" y="32664"/>
                    <a:pt x="8418" y="32914"/>
                    <a:pt x="8359" y="33009"/>
                  </a:cubicBezTo>
                  <a:cubicBezTo>
                    <a:pt x="8323" y="33069"/>
                    <a:pt x="8287" y="33152"/>
                    <a:pt x="8252" y="33235"/>
                  </a:cubicBezTo>
                  <a:cubicBezTo>
                    <a:pt x="8252" y="33247"/>
                    <a:pt x="8240" y="33259"/>
                    <a:pt x="8240" y="33271"/>
                  </a:cubicBezTo>
                  <a:cubicBezTo>
                    <a:pt x="8228" y="33319"/>
                    <a:pt x="8216" y="33366"/>
                    <a:pt x="8204" y="33402"/>
                  </a:cubicBezTo>
                  <a:cubicBezTo>
                    <a:pt x="8204" y="33426"/>
                    <a:pt x="8192" y="33438"/>
                    <a:pt x="8192" y="33450"/>
                  </a:cubicBezTo>
                  <a:cubicBezTo>
                    <a:pt x="8192" y="33473"/>
                    <a:pt x="8192" y="33485"/>
                    <a:pt x="8180" y="33497"/>
                  </a:cubicBezTo>
                  <a:cubicBezTo>
                    <a:pt x="8180" y="33521"/>
                    <a:pt x="8180" y="33533"/>
                    <a:pt x="8180" y="33533"/>
                  </a:cubicBezTo>
                  <a:cubicBezTo>
                    <a:pt x="8180" y="33545"/>
                    <a:pt x="8180" y="33545"/>
                    <a:pt x="8180" y="33557"/>
                  </a:cubicBezTo>
                  <a:cubicBezTo>
                    <a:pt x="8168" y="33640"/>
                    <a:pt x="8168" y="33735"/>
                    <a:pt x="8180" y="33807"/>
                  </a:cubicBezTo>
                  <a:cubicBezTo>
                    <a:pt x="8192" y="33926"/>
                    <a:pt x="8216" y="34057"/>
                    <a:pt x="8240" y="34176"/>
                  </a:cubicBezTo>
                  <a:cubicBezTo>
                    <a:pt x="8264" y="34283"/>
                    <a:pt x="8275" y="34390"/>
                    <a:pt x="8275" y="34426"/>
                  </a:cubicBezTo>
                  <a:cubicBezTo>
                    <a:pt x="8275" y="34485"/>
                    <a:pt x="8275" y="34485"/>
                    <a:pt x="8240" y="34497"/>
                  </a:cubicBezTo>
                  <a:cubicBezTo>
                    <a:pt x="8216" y="34497"/>
                    <a:pt x="8192" y="34497"/>
                    <a:pt x="8168" y="34509"/>
                  </a:cubicBezTo>
                  <a:cubicBezTo>
                    <a:pt x="8049" y="34521"/>
                    <a:pt x="7954" y="34533"/>
                    <a:pt x="7954" y="34604"/>
                  </a:cubicBezTo>
                  <a:cubicBezTo>
                    <a:pt x="7954" y="34616"/>
                    <a:pt x="7942" y="34700"/>
                    <a:pt x="7918" y="34783"/>
                  </a:cubicBezTo>
                  <a:cubicBezTo>
                    <a:pt x="7883" y="34950"/>
                    <a:pt x="7835" y="35176"/>
                    <a:pt x="7835" y="35271"/>
                  </a:cubicBezTo>
                  <a:cubicBezTo>
                    <a:pt x="7835" y="35331"/>
                    <a:pt x="7835" y="35366"/>
                    <a:pt x="7847" y="35390"/>
                  </a:cubicBezTo>
                  <a:cubicBezTo>
                    <a:pt x="7847" y="35402"/>
                    <a:pt x="7847" y="35402"/>
                    <a:pt x="7847" y="35414"/>
                  </a:cubicBezTo>
                  <a:cubicBezTo>
                    <a:pt x="7833" y="35418"/>
                    <a:pt x="7815" y="35419"/>
                    <a:pt x="7795" y="35419"/>
                  </a:cubicBezTo>
                  <a:cubicBezTo>
                    <a:pt x="7745" y="35419"/>
                    <a:pt x="7683" y="35411"/>
                    <a:pt x="7633" y="35402"/>
                  </a:cubicBezTo>
                  <a:cubicBezTo>
                    <a:pt x="7621" y="35402"/>
                    <a:pt x="7609" y="35402"/>
                    <a:pt x="7585" y="35390"/>
                  </a:cubicBezTo>
                  <a:cubicBezTo>
                    <a:pt x="7562" y="35375"/>
                    <a:pt x="7525" y="35360"/>
                    <a:pt x="7471" y="35360"/>
                  </a:cubicBezTo>
                  <a:cubicBezTo>
                    <a:pt x="7440" y="35360"/>
                    <a:pt x="7402" y="35365"/>
                    <a:pt x="7359" y="35378"/>
                  </a:cubicBezTo>
                  <a:cubicBezTo>
                    <a:pt x="7228" y="35426"/>
                    <a:pt x="7204" y="35450"/>
                    <a:pt x="7144" y="35497"/>
                  </a:cubicBezTo>
                  <a:cubicBezTo>
                    <a:pt x="7121" y="35521"/>
                    <a:pt x="7085" y="35545"/>
                    <a:pt x="7049" y="35569"/>
                  </a:cubicBezTo>
                  <a:cubicBezTo>
                    <a:pt x="6990" y="35605"/>
                    <a:pt x="6954" y="35640"/>
                    <a:pt x="6918" y="35664"/>
                  </a:cubicBezTo>
                  <a:cubicBezTo>
                    <a:pt x="6859" y="35712"/>
                    <a:pt x="6835" y="35736"/>
                    <a:pt x="6799" y="35747"/>
                  </a:cubicBezTo>
                  <a:lnTo>
                    <a:pt x="6740" y="35747"/>
                  </a:lnTo>
                  <a:cubicBezTo>
                    <a:pt x="6597" y="35771"/>
                    <a:pt x="6537" y="35795"/>
                    <a:pt x="6513" y="35831"/>
                  </a:cubicBezTo>
                  <a:lnTo>
                    <a:pt x="6478" y="35890"/>
                  </a:lnTo>
                  <a:cubicBezTo>
                    <a:pt x="6382" y="36021"/>
                    <a:pt x="6168" y="36355"/>
                    <a:pt x="6049" y="36533"/>
                  </a:cubicBezTo>
                  <a:lnTo>
                    <a:pt x="6001" y="36593"/>
                  </a:lnTo>
                  <a:cubicBezTo>
                    <a:pt x="5894" y="36748"/>
                    <a:pt x="5811" y="36855"/>
                    <a:pt x="5799" y="36974"/>
                  </a:cubicBezTo>
                  <a:lnTo>
                    <a:pt x="1548" y="37343"/>
                  </a:lnTo>
                  <a:lnTo>
                    <a:pt x="1548" y="37319"/>
                  </a:lnTo>
                  <a:cubicBezTo>
                    <a:pt x="1525" y="37200"/>
                    <a:pt x="1477" y="36998"/>
                    <a:pt x="1501" y="36902"/>
                  </a:cubicBezTo>
                  <a:cubicBezTo>
                    <a:pt x="1525" y="36783"/>
                    <a:pt x="1560" y="36640"/>
                    <a:pt x="1632" y="36545"/>
                  </a:cubicBezTo>
                  <a:cubicBezTo>
                    <a:pt x="1656" y="36509"/>
                    <a:pt x="1691" y="36486"/>
                    <a:pt x="1727" y="36462"/>
                  </a:cubicBezTo>
                  <a:cubicBezTo>
                    <a:pt x="1787" y="36426"/>
                    <a:pt x="1858" y="36367"/>
                    <a:pt x="1822" y="36259"/>
                  </a:cubicBezTo>
                  <a:cubicBezTo>
                    <a:pt x="1798" y="36140"/>
                    <a:pt x="1727" y="35974"/>
                    <a:pt x="1632" y="35890"/>
                  </a:cubicBezTo>
                  <a:cubicBezTo>
                    <a:pt x="1548" y="35819"/>
                    <a:pt x="1477" y="35771"/>
                    <a:pt x="1310" y="35712"/>
                  </a:cubicBezTo>
                  <a:cubicBezTo>
                    <a:pt x="1275" y="35700"/>
                    <a:pt x="1239" y="35688"/>
                    <a:pt x="1203" y="35664"/>
                  </a:cubicBezTo>
                  <a:cubicBezTo>
                    <a:pt x="1144" y="35652"/>
                    <a:pt x="1060" y="35628"/>
                    <a:pt x="1048" y="35617"/>
                  </a:cubicBezTo>
                  <a:cubicBezTo>
                    <a:pt x="1072" y="35581"/>
                    <a:pt x="1287" y="35509"/>
                    <a:pt x="1370" y="35509"/>
                  </a:cubicBezTo>
                  <a:lnTo>
                    <a:pt x="1548" y="35509"/>
                  </a:lnTo>
                  <a:cubicBezTo>
                    <a:pt x="1656" y="35509"/>
                    <a:pt x="1739" y="35497"/>
                    <a:pt x="1787" y="35450"/>
                  </a:cubicBezTo>
                  <a:cubicBezTo>
                    <a:pt x="1918" y="35366"/>
                    <a:pt x="1941" y="35236"/>
                    <a:pt x="1953" y="35128"/>
                  </a:cubicBezTo>
                  <a:lnTo>
                    <a:pt x="1953" y="35081"/>
                  </a:lnTo>
                  <a:cubicBezTo>
                    <a:pt x="1965" y="34985"/>
                    <a:pt x="1965" y="34890"/>
                    <a:pt x="1882" y="34878"/>
                  </a:cubicBezTo>
                  <a:lnTo>
                    <a:pt x="1858" y="34878"/>
                  </a:lnTo>
                  <a:cubicBezTo>
                    <a:pt x="1834" y="34866"/>
                    <a:pt x="1822" y="34866"/>
                    <a:pt x="1656" y="34866"/>
                  </a:cubicBezTo>
                  <a:lnTo>
                    <a:pt x="1477" y="34866"/>
                  </a:lnTo>
                  <a:cubicBezTo>
                    <a:pt x="1298" y="34866"/>
                    <a:pt x="1263" y="34855"/>
                    <a:pt x="1251" y="34831"/>
                  </a:cubicBezTo>
                  <a:cubicBezTo>
                    <a:pt x="1203" y="34783"/>
                    <a:pt x="1179" y="34747"/>
                    <a:pt x="1191" y="34712"/>
                  </a:cubicBezTo>
                  <a:cubicBezTo>
                    <a:pt x="1191" y="34676"/>
                    <a:pt x="1215" y="34628"/>
                    <a:pt x="1239" y="34593"/>
                  </a:cubicBezTo>
                  <a:cubicBezTo>
                    <a:pt x="1251" y="34569"/>
                    <a:pt x="1263" y="34545"/>
                    <a:pt x="1275" y="34533"/>
                  </a:cubicBezTo>
                  <a:cubicBezTo>
                    <a:pt x="1287" y="34497"/>
                    <a:pt x="1287" y="34450"/>
                    <a:pt x="1275" y="34426"/>
                  </a:cubicBezTo>
                  <a:cubicBezTo>
                    <a:pt x="1322" y="34378"/>
                    <a:pt x="1406" y="34259"/>
                    <a:pt x="1346" y="34164"/>
                  </a:cubicBezTo>
                  <a:cubicBezTo>
                    <a:pt x="1310" y="34116"/>
                    <a:pt x="1275" y="34093"/>
                    <a:pt x="1239" y="34069"/>
                  </a:cubicBezTo>
                  <a:cubicBezTo>
                    <a:pt x="1191" y="34045"/>
                    <a:pt x="1191" y="34033"/>
                    <a:pt x="1191" y="34009"/>
                  </a:cubicBezTo>
                  <a:cubicBezTo>
                    <a:pt x="1191" y="33973"/>
                    <a:pt x="1215" y="33938"/>
                    <a:pt x="1227" y="33902"/>
                  </a:cubicBezTo>
                  <a:cubicBezTo>
                    <a:pt x="1251" y="33854"/>
                    <a:pt x="1287" y="33795"/>
                    <a:pt x="1263" y="33747"/>
                  </a:cubicBezTo>
                  <a:cubicBezTo>
                    <a:pt x="1239" y="33664"/>
                    <a:pt x="1215" y="33640"/>
                    <a:pt x="1144" y="33592"/>
                  </a:cubicBezTo>
                  <a:cubicBezTo>
                    <a:pt x="1084" y="33557"/>
                    <a:pt x="1001" y="33473"/>
                    <a:pt x="1001" y="33450"/>
                  </a:cubicBezTo>
                  <a:cubicBezTo>
                    <a:pt x="1001" y="33426"/>
                    <a:pt x="1036" y="33378"/>
                    <a:pt x="1072" y="33354"/>
                  </a:cubicBezTo>
                  <a:cubicBezTo>
                    <a:pt x="1132" y="33331"/>
                    <a:pt x="1191" y="33283"/>
                    <a:pt x="1203" y="33164"/>
                  </a:cubicBezTo>
                  <a:cubicBezTo>
                    <a:pt x="1203" y="33092"/>
                    <a:pt x="1203" y="33045"/>
                    <a:pt x="1167" y="32997"/>
                  </a:cubicBezTo>
                  <a:cubicBezTo>
                    <a:pt x="1145" y="32975"/>
                    <a:pt x="1113" y="32966"/>
                    <a:pt x="1071" y="32966"/>
                  </a:cubicBezTo>
                  <a:cubicBezTo>
                    <a:pt x="1047" y="32966"/>
                    <a:pt x="1019" y="32969"/>
                    <a:pt x="989" y="32973"/>
                  </a:cubicBezTo>
                  <a:lnTo>
                    <a:pt x="834" y="32973"/>
                  </a:lnTo>
                  <a:cubicBezTo>
                    <a:pt x="798" y="32961"/>
                    <a:pt x="703" y="32914"/>
                    <a:pt x="679" y="32890"/>
                  </a:cubicBezTo>
                  <a:cubicBezTo>
                    <a:pt x="679" y="32866"/>
                    <a:pt x="703" y="32795"/>
                    <a:pt x="715" y="32759"/>
                  </a:cubicBezTo>
                  <a:cubicBezTo>
                    <a:pt x="751" y="32700"/>
                    <a:pt x="703" y="32580"/>
                    <a:pt x="679" y="32509"/>
                  </a:cubicBezTo>
                  <a:cubicBezTo>
                    <a:pt x="679" y="32509"/>
                    <a:pt x="644" y="32342"/>
                    <a:pt x="644" y="32199"/>
                  </a:cubicBezTo>
                  <a:cubicBezTo>
                    <a:pt x="644" y="32164"/>
                    <a:pt x="632" y="32128"/>
                    <a:pt x="632" y="32080"/>
                  </a:cubicBezTo>
                  <a:cubicBezTo>
                    <a:pt x="620" y="32057"/>
                    <a:pt x="620" y="32033"/>
                    <a:pt x="620" y="31997"/>
                  </a:cubicBezTo>
                  <a:cubicBezTo>
                    <a:pt x="620" y="31985"/>
                    <a:pt x="620" y="31973"/>
                    <a:pt x="620" y="31961"/>
                  </a:cubicBezTo>
                  <a:cubicBezTo>
                    <a:pt x="620" y="31961"/>
                    <a:pt x="620" y="31949"/>
                    <a:pt x="620" y="31938"/>
                  </a:cubicBezTo>
                  <a:lnTo>
                    <a:pt x="620" y="31914"/>
                  </a:lnTo>
                  <a:cubicBezTo>
                    <a:pt x="620" y="31902"/>
                    <a:pt x="620" y="31890"/>
                    <a:pt x="620" y="31890"/>
                  </a:cubicBezTo>
                  <a:cubicBezTo>
                    <a:pt x="632" y="31878"/>
                    <a:pt x="632" y="31866"/>
                    <a:pt x="632" y="31854"/>
                  </a:cubicBezTo>
                  <a:cubicBezTo>
                    <a:pt x="644" y="31842"/>
                    <a:pt x="644" y="31830"/>
                    <a:pt x="655" y="31818"/>
                  </a:cubicBezTo>
                  <a:cubicBezTo>
                    <a:pt x="655" y="31807"/>
                    <a:pt x="655" y="31807"/>
                    <a:pt x="655" y="31795"/>
                  </a:cubicBezTo>
                  <a:cubicBezTo>
                    <a:pt x="667" y="31783"/>
                    <a:pt x="667" y="31783"/>
                    <a:pt x="679" y="31771"/>
                  </a:cubicBezTo>
                  <a:cubicBezTo>
                    <a:pt x="786" y="31604"/>
                    <a:pt x="858" y="31545"/>
                    <a:pt x="906" y="31509"/>
                  </a:cubicBezTo>
                  <a:lnTo>
                    <a:pt x="929" y="31497"/>
                  </a:lnTo>
                  <a:cubicBezTo>
                    <a:pt x="941" y="31485"/>
                    <a:pt x="941" y="31485"/>
                    <a:pt x="953" y="31473"/>
                  </a:cubicBezTo>
                  <a:cubicBezTo>
                    <a:pt x="1001" y="31437"/>
                    <a:pt x="1036" y="31402"/>
                    <a:pt x="1048" y="31306"/>
                  </a:cubicBezTo>
                  <a:lnTo>
                    <a:pt x="8395" y="30902"/>
                  </a:lnTo>
                  <a:close/>
                  <a:moveTo>
                    <a:pt x="5799" y="37069"/>
                  </a:moveTo>
                  <a:cubicBezTo>
                    <a:pt x="5799" y="37105"/>
                    <a:pt x="5787" y="37141"/>
                    <a:pt x="5787" y="37176"/>
                  </a:cubicBezTo>
                  <a:cubicBezTo>
                    <a:pt x="5787" y="37271"/>
                    <a:pt x="5775" y="37355"/>
                    <a:pt x="5799" y="37438"/>
                  </a:cubicBezTo>
                  <a:cubicBezTo>
                    <a:pt x="5799" y="37438"/>
                    <a:pt x="5799" y="37450"/>
                    <a:pt x="5799" y="37462"/>
                  </a:cubicBezTo>
                  <a:lnTo>
                    <a:pt x="5823" y="37557"/>
                  </a:lnTo>
                  <a:cubicBezTo>
                    <a:pt x="5823" y="37569"/>
                    <a:pt x="5835" y="37581"/>
                    <a:pt x="5835" y="37593"/>
                  </a:cubicBezTo>
                  <a:cubicBezTo>
                    <a:pt x="5847" y="37641"/>
                    <a:pt x="5859" y="37664"/>
                    <a:pt x="5870" y="37700"/>
                  </a:cubicBezTo>
                  <a:cubicBezTo>
                    <a:pt x="5882" y="37700"/>
                    <a:pt x="5882" y="37712"/>
                    <a:pt x="5882" y="37724"/>
                  </a:cubicBezTo>
                  <a:cubicBezTo>
                    <a:pt x="5894" y="37724"/>
                    <a:pt x="5894" y="37736"/>
                    <a:pt x="5906" y="37748"/>
                  </a:cubicBezTo>
                  <a:cubicBezTo>
                    <a:pt x="5918" y="37760"/>
                    <a:pt x="5930" y="37783"/>
                    <a:pt x="5954" y="37807"/>
                  </a:cubicBezTo>
                  <a:cubicBezTo>
                    <a:pt x="6001" y="37855"/>
                    <a:pt x="6049" y="37891"/>
                    <a:pt x="6085" y="37914"/>
                  </a:cubicBezTo>
                  <a:cubicBezTo>
                    <a:pt x="6132" y="37950"/>
                    <a:pt x="6156" y="37974"/>
                    <a:pt x="6192" y="38033"/>
                  </a:cubicBezTo>
                  <a:lnTo>
                    <a:pt x="6216" y="38057"/>
                  </a:lnTo>
                  <a:cubicBezTo>
                    <a:pt x="6299" y="38188"/>
                    <a:pt x="6454" y="38438"/>
                    <a:pt x="6537" y="38522"/>
                  </a:cubicBezTo>
                  <a:cubicBezTo>
                    <a:pt x="6621" y="38605"/>
                    <a:pt x="6728" y="38688"/>
                    <a:pt x="6918" y="38688"/>
                  </a:cubicBezTo>
                  <a:lnTo>
                    <a:pt x="7513" y="38688"/>
                  </a:lnTo>
                  <a:cubicBezTo>
                    <a:pt x="7597" y="38700"/>
                    <a:pt x="7633" y="38700"/>
                    <a:pt x="7680" y="38748"/>
                  </a:cubicBezTo>
                  <a:cubicBezTo>
                    <a:pt x="7871" y="38891"/>
                    <a:pt x="7906" y="38974"/>
                    <a:pt x="7906" y="38998"/>
                  </a:cubicBezTo>
                  <a:cubicBezTo>
                    <a:pt x="7906" y="39034"/>
                    <a:pt x="7883" y="39069"/>
                    <a:pt x="7859" y="39129"/>
                  </a:cubicBezTo>
                  <a:cubicBezTo>
                    <a:pt x="7823" y="39188"/>
                    <a:pt x="7775" y="39284"/>
                    <a:pt x="7752" y="39391"/>
                  </a:cubicBezTo>
                  <a:cubicBezTo>
                    <a:pt x="7740" y="39462"/>
                    <a:pt x="7728" y="39498"/>
                    <a:pt x="7716" y="39534"/>
                  </a:cubicBezTo>
                  <a:cubicBezTo>
                    <a:pt x="7692" y="39617"/>
                    <a:pt x="7668" y="39665"/>
                    <a:pt x="7728" y="39760"/>
                  </a:cubicBezTo>
                  <a:cubicBezTo>
                    <a:pt x="7752" y="39796"/>
                    <a:pt x="7764" y="39831"/>
                    <a:pt x="7787" y="39855"/>
                  </a:cubicBezTo>
                  <a:cubicBezTo>
                    <a:pt x="7835" y="39915"/>
                    <a:pt x="7835" y="39927"/>
                    <a:pt x="7823" y="39938"/>
                  </a:cubicBezTo>
                  <a:cubicBezTo>
                    <a:pt x="7799" y="39962"/>
                    <a:pt x="7764" y="39998"/>
                    <a:pt x="7716" y="40034"/>
                  </a:cubicBezTo>
                  <a:cubicBezTo>
                    <a:pt x="7633" y="40105"/>
                    <a:pt x="7513" y="40212"/>
                    <a:pt x="7418" y="40331"/>
                  </a:cubicBezTo>
                  <a:cubicBezTo>
                    <a:pt x="7371" y="40391"/>
                    <a:pt x="7347" y="40439"/>
                    <a:pt x="7311" y="40474"/>
                  </a:cubicBezTo>
                  <a:cubicBezTo>
                    <a:pt x="7252" y="40570"/>
                    <a:pt x="7216" y="40617"/>
                    <a:pt x="7109" y="40700"/>
                  </a:cubicBezTo>
                  <a:cubicBezTo>
                    <a:pt x="7002" y="40772"/>
                    <a:pt x="6906" y="40843"/>
                    <a:pt x="6823" y="40891"/>
                  </a:cubicBezTo>
                  <a:cubicBezTo>
                    <a:pt x="6775" y="40927"/>
                    <a:pt x="6728" y="40951"/>
                    <a:pt x="6692" y="40974"/>
                  </a:cubicBezTo>
                  <a:cubicBezTo>
                    <a:pt x="6609" y="41034"/>
                    <a:pt x="6144" y="41522"/>
                    <a:pt x="6085" y="41653"/>
                  </a:cubicBezTo>
                  <a:cubicBezTo>
                    <a:pt x="6013" y="41772"/>
                    <a:pt x="6013" y="41796"/>
                    <a:pt x="5966" y="42046"/>
                  </a:cubicBezTo>
                  <a:cubicBezTo>
                    <a:pt x="5954" y="42165"/>
                    <a:pt x="5942" y="42367"/>
                    <a:pt x="5942" y="42558"/>
                  </a:cubicBezTo>
                  <a:cubicBezTo>
                    <a:pt x="5942" y="42772"/>
                    <a:pt x="5930" y="43034"/>
                    <a:pt x="5906" y="43094"/>
                  </a:cubicBezTo>
                  <a:cubicBezTo>
                    <a:pt x="5835" y="43213"/>
                    <a:pt x="5775" y="43296"/>
                    <a:pt x="5656" y="43379"/>
                  </a:cubicBezTo>
                  <a:cubicBezTo>
                    <a:pt x="5608" y="43427"/>
                    <a:pt x="5501" y="43475"/>
                    <a:pt x="5394" y="43522"/>
                  </a:cubicBezTo>
                  <a:cubicBezTo>
                    <a:pt x="5204" y="43618"/>
                    <a:pt x="5073" y="43677"/>
                    <a:pt x="5025" y="43748"/>
                  </a:cubicBezTo>
                  <a:cubicBezTo>
                    <a:pt x="4942" y="43856"/>
                    <a:pt x="4846" y="44070"/>
                    <a:pt x="4775" y="44237"/>
                  </a:cubicBezTo>
                  <a:lnTo>
                    <a:pt x="4751" y="44308"/>
                  </a:lnTo>
                  <a:cubicBezTo>
                    <a:pt x="4680" y="44475"/>
                    <a:pt x="4596" y="44641"/>
                    <a:pt x="4668" y="44796"/>
                  </a:cubicBezTo>
                  <a:lnTo>
                    <a:pt x="4680" y="44832"/>
                  </a:lnTo>
                  <a:cubicBezTo>
                    <a:pt x="4739" y="44963"/>
                    <a:pt x="4775" y="45070"/>
                    <a:pt x="4787" y="45201"/>
                  </a:cubicBezTo>
                  <a:cubicBezTo>
                    <a:pt x="4799" y="45272"/>
                    <a:pt x="4787" y="45427"/>
                    <a:pt x="4787" y="45558"/>
                  </a:cubicBezTo>
                  <a:cubicBezTo>
                    <a:pt x="4775" y="45725"/>
                    <a:pt x="4775" y="45784"/>
                    <a:pt x="4775" y="45808"/>
                  </a:cubicBezTo>
                  <a:cubicBezTo>
                    <a:pt x="4787" y="45832"/>
                    <a:pt x="4811" y="45856"/>
                    <a:pt x="4858" y="45915"/>
                  </a:cubicBezTo>
                  <a:cubicBezTo>
                    <a:pt x="4930" y="46011"/>
                    <a:pt x="5037" y="46142"/>
                    <a:pt x="5120" y="46296"/>
                  </a:cubicBezTo>
                  <a:cubicBezTo>
                    <a:pt x="5156" y="46356"/>
                    <a:pt x="5192" y="46415"/>
                    <a:pt x="5216" y="46475"/>
                  </a:cubicBezTo>
                  <a:cubicBezTo>
                    <a:pt x="5311" y="46642"/>
                    <a:pt x="5382" y="46785"/>
                    <a:pt x="5454" y="46832"/>
                  </a:cubicBezTo>
                  <a:cubicBezTo>
                    <a:pt x="5489" y="46856"/>
                    <a:pt x="5513" y="46892"/>
                    <a:pt x="5537" y="46904"/>
                  </a:cubicBezTo>
                  <a:cubicBezTo>
                    <a:pt x="5513" y="46904"/>
                    <a:pt x="5478" y="46892"/>
                    <a:pt x="5454" y="46880"/>
                  </a:cubicBezTo>
                  <a:cubicBezTo>
                    <a:pt x="5418" y="46868"/>
                    <a:pt x="5406" y="46856"/>
                    <a:pt x="5394" y="46856"/>
                  </a:cubicBezTo>
                  <a:cubicBezTo>
                    <a:pt x="5382" y="46856"/>
                    <a:pt x="5347" y="46832"/>
                    <a:pt x="5299" y="46808"/>
                  </a:cubicBezTo>
                  <a:cubicBezTo>
                    <a:pt x="5192" y="46761"/>
                    <a:pt x="5061" y="46689"/>
                    <a:pt x="4989" y="46666"/>
                  </a:cubicBezTo>
                  <a:cubicBezTo>
                    <a:pt x="4977" y="46666"/>
                    <a:pt x="4942" y="46654"/>
                    <a:pt x="4906" y="46630"/>
                  </a:cubicBezTo>
                  <a:cubicBezTo>
                    <a:pt x="4739" y="46570"/>
                    <a:pt x="4489" y="46463"/>
                    <a:pt x="4311" y="46463"/>
                  </a:cubicBezTo>
                  <a:cubicBezTo>
                    <a:pt x="4227" y="46451"/>
                    <a:pt x="4132" y="46451"/>
                    <a:pt x="4025" y="46451"/>
                  </a:cubicBezTo>
                  <a:cubicBezTo>
                    <a:pt x="3882" y="46451"/>
                    <a:pt x="3727" y="46439"/>
                    <a:pt x="3608" y="46439"/>
                  </a:cubicBezTo>
                  <a:cubicBezTo>
                    <a:pt x="3418" y="46439"/>
                    <a:pt x="2572" y="46511"/>
                    <a:pt x="2513" y="46523"/>
                  </a:cubicBezTo>
                  <a:lnTo>
                    <a:pt x="2477" y="46523"/>
                  </a:lnTo>
                  <a:cubicBezTo>
                    <a:pt x="2445" y="46533"/>
                    <a:pt x="2408" y="46539"/>
                    <a:pt x="2373" y="46539"/>
                  </a:cubicBezTo>
                  <a:cubicBezTo>
                    <a:pt x="2330" y="46539"/>
                    <a:pt x="2289" y="46530"/>
                    <a:pt x="2263" y="46511"/>
                  </a:cubicBezTo>
                  <a:cubicBezTo>
                    <a:pt x="2215" y="46487"/>
                    <a:pt x="2191" y="46439"/>
                    <a:pt x="2168" y="46404"/>
                  </a:cubicBezTo>
                  <a:cubicBezTo>
                    <a:pt x="2132" y="46356"/>
                    <a:pt x="2096" y="46308"/>
                    <a:pt x="2025" y="46285"/>
                  </a:cubicBezTo>
                  <a:cubicBezTo>
                    <a:pt x="2001" y="46273"/>
                    <a:pt x="1977" y="46261"/>
                    <a:pt x="1953" y="46261"/>
                  </a:cubicBezTo>
                  <a:cubicBezTo>
                    <a:pt x="1906" y="46249"/>
                    <a:pt x="1894" y="46249"/>
                    <a:pt x="1858" y="46213"/>
                  </a:cubicBezTo>
                  <a:cubicBezTo>
                    <a:pt x="1727" y="46082"/>
                    <a:pt x="1715" y="46034"/>
                    <a:pt x="1715" y="46023"/>
                  </a:cubicBezTo>
                  <a:cubicBezTo>
                    <a:pt x="1715" y="45999"/>
                    <a:pt x="1727" y="45975"/>
                    <a:pt x="1751" y="45939"/>
                  </a:cubicBezTo>
                  <a:cubicBezTo>
                    <a:pt x="1775" y="45892"/>
                    <a:pt x="1798" y="45832"/>
                    <a:pt x="1798" y="45773"/>
                  </a:cubicBezTo>
                  <a:cubicBezTo>
                    <a:pt x="1798" y="45665"/>
                    <a:pt x="1751" y="45284"/>
                    <a:pt x="1715" y="45153"/>
                  </a:cubicBezTo>
                  <a:cubicBezTo>
                    <a:pt x="1691" y="45034"/>
                    <a:pt x="1679" y="44975"/>
                    <a:pt x="1679" y="44844"/>
                  </a:cubicBezTo>
                  <a:cubicBezTo>
                    <a:pt x="1679" y="44582"/>
                    <a:pt x="1644" y="44522"/>
                    <a:pt x="1608" y="44510"/>
                  </a:cubicBezTo>
                  <a:lnTo>
                    <a:pt x="1596" y="44499"/>
                  </a:lnTo>
                  <a:cubicBezTo>
                    <a:pt x="1560" y="44487"/>
                    <a:pt x="1513" y="44451"/>
                    <a:pt x="1441" y="44451"/>
                  </a:cubicBezTo>
                  <a:cubicBezTo>
                    <a:pt x="1382" y="44451"/>
                    <a:pt x="1334" y="44463"/>
                    <a:pt x="1275" y="44499"/>
                  </a:cubicBezTo>
                  <a:cubicBezTo>
                    <a:pt x="1132" y="44558"/>
                    <a:pt x="1013" y="44653"/>
                    <a:pt x="953" y="44713"/>
                  </a:cubicBezTo>
                  <a:cubicBezTo>
                    <a:pt x="941" y="44725"/>
                    <a:pt x="929" y="44737"/>
                    <a:pt x="917" y="44737"/>
                  </a:cubicBezTo>
                  <a:cubicBezTo>
                    <a:pt x="917" y="44737"/>
                    <a:pt x="894" y="44749"/>
                    <a:pt x="870" y="44749"/>
                  </a:cubicBezTo>
                  <a:cubicBezTo>
                    <a:pt x="834" y="44749"/>
                    <a:pt x="798" y="44737"/>
                    <a:pt x="786" y="44713"/>
                  </a:cubicBezTo>
                  <a:cubicBezTo>
                    <a:pt x="775" y="44689"/>
                    <a:pt x="775" y="44653"/>
                    <a:pt x="763" y="44618"/>
                  </a:cubicBezTo>
                  <a:cubicBezTo>
                    <a:pt x="715" y="44439"/>
                    <a:pt x="655" y="44249"/>
                    <a:pt x="620" y="44177"/>
                  </a:cubicBezTo>
                  <a:cubicBezTo>
                    <a:pt x="584" y="44129"/>
                    <a:pt x="548" y="44094"/>
                    <a:pt x="513" y="44070"/>
                  </a:cubicBezTo>
                  <a:cubicBezTo>
                    <a:pt x="477" y="44022"/>
                    <a:pt x="429" y="43987"/>
                    <a:pt x="405" y="43915"/>
                  </a:cubicBezTo>
                  <a:cubicBezTo>
                    <a:pt x="358" y="43760"/>
                    <a:pt x="334" y="43618"/>
                    <a:pt x="310" y="43487"/>
                  </a:cubicBezTo>
                  <a:cubicBezTo>
                    <a:pt x="298" y="43379"/>
                    <a:pt x="286" y="43201"/>
                    <a:pt x="274" y="43082"/>
                  </a:cubicBezTo>
                  <a:lnTo>
                    <a:pt x="274" y="42998"/>
                  </a:lnTo>
                  <a:cubicBezTo>
                    <a:pt x="274" y="42963"/>
                    <a:pt x="263" y="42927"/>
                    <a:pt x="251" y="42879"/>
                  </a:cubicBezTo>
                  <a:cubicBezTo>
                    <a:pt x="251" y="42832"/>
                    <a:pt x="227" y="42736"/>
                    <a:pt x="239" y="42701"/>
                  </a:cubicBezTo>
                  <a:cubicBezTo>
                    <a:pt x="251" y="42689"/>
                    <a:pt x="263" y="42677"/>
                    <a:pt x="286" y="42665"/>
                  </a:cubicBezTo>
                  <a:cubicBezTo>
                    <a:pt x="322" y="42641"/>
                    <a:pt x="394" y="42594"/>
                    <a:pt x="525" y="42510"/>
                  </a:cubicBezTo>
                  <a:cubicBezTo>
                    <a:pt x="691" y="42391"/>
                    <a:pt x="715" y="42308"/>
                    <a:pt x="727" y="42236"/>
                  </a:cubicBezTo>
                  <a:cubicBezTo>
                    <a:pt x="739" y="42201"/>
                    <a:pt x="751" y="42177"/>
                    <a:pt x="763" y="42153"/>
                  </a:cubicBezTo>
                  <a:cubicBezTo>
                    <a:pt x="786" y="42105"/>
                    <a:pt x="798" y="42105"/>
                    <a:pt x="810" y="42082"/>
                  </a:cubicBezTo>
                  <a:cubicBezTo>
                    <a:pt x="834" y="42070"/>
                    <a:pt x="870" y="42046"/>
                    <a:pt x="917" y="41986"/>
                  </a:cubicBezTo>
                  <a:cubicBezTo>
                    <a:pt x="941" y="41963"/>
                    <a:pt x="953" y="41939"/>
                    <a:pt x="977" y="41927"/>
                  </a:cubicBezTo>
                  <a:cubicBezTo>
                    <a:pt x="1048" y="41843"/>
                    <a:pt x="1096" y="41796"/>
                    <a:pt x="1096" y="41653"/>
                  </a:cubicBezTo>
                  <a:cubicBezTo>
                    <a:pt x="1096" y="41617"/>
                    <a:pt x="1096" y="41570"/>
                    <a:pt x="1096" y="41534"/>
                  </a:cubicBezTo>
                  <a:cubicBezTo>
                    <a:pt x="1084" y="41415"/>
                    <a:pt x="1084" y="41308"/>
                    <a:pt x="1132" y="41260"/>
                  </a:cubicBezTo>
                  <a:cubicBezTo>
                    <a:pt x="1156" y="41248"/>
                    <a:pt x="1167" y="41248"/>
                    <a:pt x="1179" y="41236"/>
                  </a:cubicBezTo>
                  <a:cubicBezTo>
                    <a:pt x="1263" y="41177"/>
                    <a:pt x="1298" y="41141"/>
                    <a:pt x="1287" y="40974"/>
                  </a:cubicBezTo>
                  <a:cubicBezTo>
                    <a:pt x="1287" y="40879"/>
                    <a:pt x="1263" y="40820"/>
                    <a:pt x="1227" y="40760"/>
                  </a:cubicBezTo>
                  <a:cubicBezTo>
                    <a:pt x="1203" y="40689"/>
                    <a:pt x="1167" y="40617"/>
                    <a:pt x="1156" y="40498"/>
                  </a:cubicBezTo>
                  <a:cubicBezTo>
                    <a:pt x="1132" y="40415"/>
                    <a:pt x="1132" y="40379"/>
                    <a:pt x="1120" y="40355"/>
                  </a:cubicBezTo>
                  <a:cubicBezTo>
                    <a:pt x="1120" y="40343"/>
                    <a:pt x="1132" y="40319"/>
                    <a:pt x="1144" y="40260"/>
                  </a:cubicBezTo>
                  <a:cubicBezTo>
                    <a:pt x="1156" y="40200"/>
                    <a:pt x="1156" y="40153"/>
                    <a:pt x="1156" y="40105"/>
                  </a:cubicBezTo>
                  <a:cubicBezTo>
                    <a:pt x="1167" y="39998"/>
                    <a:pt x="1179" y="39927"/>
                    <a:pt x="1251" y="39796"/>
                  </a:cubicBezTo>
                  <a:cubicBezTo>
                    <a:pt x="1287" y="39712"/>
                    <a:pt x="1346" y="39653"/>
                    <a:pt x="1394" y="39593"/>
                  </a:cubicBezTo>
                  <a:cubicBezTo>
                    <a:pt x="1465" y="39510"/>
                    <a:pt x="1537" y="39427"/>
                    <a:pt x="1537" y="39319"/>
                  </a:cubicBezTo>
                  <a:cubicBezTo>
                    <a:pt x="1537" y="39248"/>
                    <a:pt x="1525" y="39176"/>
                    <a:pt x="1513" y="39129"/>
                  </a:cubicBezTo>
                  <a:cubicBezTo>
                    <a:pt x="1501" y="39057"/>
                    <a:pt x="1489" y="38998"/>
                    <a:pt x="1501" y="38926"/>
                  </a:cubicBezTo>
                  <a:cubicBezTo>
                    <a:pt x="1513" y="38855"/>
                    <a:pt x="1537" y="38795"/>
                    <a:pt x="1548" y="38724"/>
                  </a:cubicBezTo>
                  <a:cubicBezTo>
                    <a:pt x="1572" y="38665"/>
                    <a:pt x="1584" y="38617"/>
                    <a:pt x="1596" y="38545"/>
                  </a:cubicBezTo>
                  <a:cubicBezTo>
                    <a:pt x="1620" y="38450"/>
                    <a:pt x="1644" y="38307"/>
                    <a:pt x="1644" y="38176"/>
                  </a:cubicBezTo>
                  <a:lnTo>
                    <a:pt x="1644" y="38153"/>
                  </a:lnTo>
                  <a:cubicBezTo>
                    <a:pt x="1644" y="38153"/>
                    <a:pt x="1644" y="38141"/>
                    <a:pt x="1644" y="38141"/>
                  </a:cubicBezTo>
                  <a:cubicBezTo>
                    <a:pt x="1644" y="38129"/>
                    <a:pt x="1644" y="38117"/>
                    <a:pt x="1644" y="38117"/>
                  </a:cubicBezTo>
                  <a:cubicBezTo>
                    <a:pt x="1644" y="38010"/>
                    <a:pt x="1596" y="37605"/>
                    <a:pt x="1560" y="37438"/>
                  </a:cubicBezTo>
                  <a:lnTo>
                    <a:pt x="5799" y="37069"/>
                  </a:lnTo>
                  <a:close/>
                  <a:moveTo>
                    <a:pt x="6056" y="0"/>
                  </a:moveTo>
                  <a:cubicBezTo>
                    <a:pt x="6031" y="0"/>
                    <a:pt x="6007" y="11"/>
                    <a:pt x="5989" y="29"/>
                  </a:cubicBezTo>
                  <a:cubicBezTo>
                    <a:pt x="5954" y="76"/>
                    <a:pt x="5966" y="148"/>
                    <a:pt x="5966" y="196"/>
                  </a:cubicBezTo>
                  <a:cubicBezTo>
                    <a:pt x="5966" y="207"/>
                    <a:pt x="5966" y="219"/>
                    <a:pt x="5966" y="219"/>
                  </a:cubicBezTo>
                  <a:cubicBezTo>
                    <a:pt x="5966" y="255"/>
                    <a:pt x="5966" y="374"/>
                    <a:pt x="5942" y="446"/>
                  </a:cubicBezTo>
                  <a:cubicBezTo>
                    <a:pt x="5930" y="517"/>
                    <a:pt x="5870" y="565"/>
                    <a:pt x="5799" y="636"/>
                  </a:cubicBezTo>
                  <a:cubicBezTo>
                    <a:pt x="5728" y="696"/>
                    <a:pt x="5608" y="731"/>
                    <a:pt x="5454" y="731"/>
                  </a:cubicBezTo>
                  <a:cubicBezTo>
                    <a:pt x="5299" y="731"/>
                    <a:pt x="5263" y="803"/>
                    <a:pt x="5216" y="874"/>
                  </a:cubicBezTo>
                  <a:cubicBezTo>
                    <a:pt x="5204" y="898"/>
                    <a:pt x="5192" y="922"/>
                    <a:pt x="5168" y="946"/>
                  </a:cubicBezTo>
                  <a:cubicBezTo>
                    <a:pt x="5073" y="1065"/>
                    <a:pt x="4918" y="1339"/>
                    <a:pt x="4882" y="1410"/>
                  </a:cubicBezTo>
                  <a:cubicBezTo>
                    <a:pt x="4870" y="1434"/>
                    <a:pt x="4846" y="1458"/>
                    <a:pt x="4823" y="1493"/>
                  </a:cubicBezTo>
                  <a:cubicBezTo>
                    <a:pt x="4775" y="1553"/>
                    <a:pt x="4716" y="1636"/>
                    <a:pt x="4692" y="1720"/>
                  </a:cubicBezTo>
                  <a:cubicBezTo>
                    <a:pt x="4656" y="1839"/>
                    <a:pt x="4692" y="1898"/>
                    <a:pt x="4727" y="1946"/>
                  </a:cubicBezTo>
                  <a:cubicBezTo>
                    <a:pt x="4739" y="1946"/>
                    <a:pt x="4739" y="1958"/>
                    <a:pt x="4751" y="1970"/>
                  </a:cubicBezTo>
                  <a:cubicBezTo>
                    <a:pt x="4787" y="2017"/>
                    <a:pt x="4858" y="2160"/>
                    <a:pt x="4870" y="2220"/>
                  </a:cubicBezTo>
                  <a:cubicBezTo>
                    <a:pt x="4882" y="2255"/>
                    <a:pt x="4823" y="2398"/>
                    <a:pt x="4799" y="2482"/>
                  </a:cubicBezTo>
                  <a:cubicBezTo>
                    <a:pt x="4775" y="2541"/>
                    <a:pt x="4751" y="2589"/>
                    <a:pt x="4739" y="2648"/>
                  </a:cubicBezTo>
                  <a:cubicBezTo>
                    <a:pt x="4692" y="2803"/>
                    <a:pt x="4644" y="3089"/>
                    <a:pt x="4632" y="3220"/>
                  </a:cubicBezTo>
                  <a:cubicBezTo>
                    <a:pt x="4632" y="3244"/>
                    <a:pt x="4632" y="3255"/>
                    <a:pt x="4632" y="3267"/>
                  </a:cubicBezTo>
                  <a:cubicBezTo>
                    <a:pt x="4632" y="3303"/>
                    <a:pt x="4620" y="3363"/>
                    <a:pt x="4620" y="3434"/>
                  </a:cubicBezTo>
                  <a:cubicBezTo>
                    <a:pt x="4608" y="3494"/>
                    <a:pt x="4596" y="3565"/>
                    <a:pt x="4596" y="3601"/>
                  </a:cubicBezTo>
                  <a:cubicBezTo>
                    <a:pt x="4549" y="3648"/>
                    <a:pt x="4263" y="3779"/>
                    <a:pt x="4037" y="3886"/>
                  </a:cubicBezTo>
                  <a:cubicBezTo>
                    <a:pt x="3823" y="3994"/>
                    <a:pt x="3584" y="4101"/>
                    <a:pt x="3477" y="4160"/>
                  </a:cubicBezTo>
                  <a:cubicBezTo>
                    <a:pt x="3287" y="4291"/>
                    <a:pt x="3049" y="4482"/>
                    <a:pt x="2930" y="4577"/>
                  </a:cubicBezTo>
                  <a:cubicBezTo>
                    <a:pt x="2894" y="4601"/>
                    <a:pt x="2882" y="4625"/>
                    <a:pt x="2870" y="4637"/>
                  </a:cubicBezTo>
                  <a:cubicBezTo>
                    <a:pt x="2787" y="4684"/>
                    <a:pt x="2822" y="4910"/>
                    <a:pt x="2822" y="4910"/>
                  </a:cubicBezTo>
                  <a:cubicBezTo>
                    <a:pt x="2834" y="4958"/>
                    <a:pt x="2918" y="5113"/>
                    <a:pt x="3013" y="5244"/>
                  </a:cubicBezTo>
                  <a:cubicBezTo>
                    <a:pt x="3120" y="5387"/>
                    <a:pt x="3132" y="5422"/>
                    <a:pt x="3156" y="5494"/>
                  </a:cubicBezTo>
                  <a:cubicBezTo>
                    <a:pt x="3168" y="5518"/>
                    <a:pt x="3156" y="5529"/>
                    <a:pt x="3120" y="5577"/>
                  </a:cubicBezTo>
                  <a:cubicBezTo>
                    <a:pt x="3084" y="5613"/>
                    <a:pt x="3025" y="5672"/>
                    <a:pt x="2989" y="5768"/>
                  </a:cubicBezTo>
                  <a:cubicBezTo>
                    <a:pt x="2930" y="5934"/>
                    <a:pt x="2977" y="6113"/>
                    <a:pt x="3001" y="6184"/>
                  </a:cubicBezTo>
                  <a:cubicBezTo>
                    <a:pt x="3013" y="6208"/>
                    <a:pt x="3013" y="6220"/>
                    <a:pt x="3013" y="6232"/>
                  </a:cubicBezTo>
                  <a:cubicBezTo>
                    <a:pt x="3013" y="6232"/>
                    <a:pt x="3025" y="6256"/>
                    <a:pt x="3049" y="6315"/>
                  </a:cubicBezTo>
                  <a:lnTo>
                    <a:pt x="3061" y="6363"/>
                  </a:lnTo>
                  <a:cubicBezTo>
                    <a:pt x="3108" y="6506"/>
                    <a:pt x="3192" y="6744"/>
                    <a:pt x="3215" y="6899"/>
                  </a:cubicBezTo>
                  <a:cubicBezTo>
                    <a:pt x="3239" y="7053"/>
                    <a:pt x="3192" y="7149"/>
                    <a:pt x="3144" y="7256"/>
                  </a:cubicBezTo>
                  <a:cubicBezTo>
                    <a:pt x="3108" y="7304"/>
                    <a:pt x="3084" y="7351"/>
                    <a:pt x="3061" y="7411"/>
                  </a:cubicBezTo>
                  <a:cubicBezTo>
                    <a:pt x="3001" y="7577"/>
                    <a:pt x="3072" y="7696"/>
                    <a:pt x="3120" y="7780"/>
                  </a:cubicBezTo>
                  <a:cubicBezTo>
                    <a:pt x="3144" y="7815"/>
                    <a:pt x="3156" y="7839"/>
                    <a:pt x="3168" y="7863"/>
                  </a:cubicBezTo>
                  <a:cubicBezTo>
                    <a:pt x="3192" y="7923"/>
                    <a:pt x="3227" y="7970"/>
                    <a:pt x="3263" y="8030"/>
                  </a:cubicBezTo>
                  <a:cubicBezTo>
                    <a:pt x="3287" y="8077"/>
                    <a:pt x="3322" y="8113"/>
                    <a:pt x="3346" y="8161"/>
                  </a:cubicBezTo>
                  <a:cubicBezTo>
                    <a:pt x="3394" y="8268"/>
                    <a:pt x="3406" y="8327"/>
                    <a:pt x="3346" y="8447"/>
                  </a:cubicBezTo>
                  <a:cubicBezTo>
                    <a:pt x="3311" y="8518"/>
                    <a:pt x="3072" y="8530"/>
                    <a:pt x="2953" y="8542"/>
                  </a:cubicBezTo>
                  <a:cubicBezTo>
                    <a:pt x="2882" y="8554"/>
                    <a:pt x="2834" y="8554"/>
                    <a:pt x="2811" y="8566"/>
                  </a:cubicBezTo>
                  <a:cubicBezTo>
                    <a:pt x="2715" y="8589"/>
                    <a:pt x="2549" y="9018"/>
                    <a:pt x="2430" y="9363"/>
                  </a:cubicBezTo>
                  <a:lnTo>
                    <a:pt x="2334" y="9542"/>
                  </a:lnTo>
                  <a:lnTo>
                    <a:pt x="1882" y="10459"/>
                  </a:lnTo>
                  <a:lnTo>
                    <a:pt x="1858" y="10482"/>
                  </a:lnTo>
                  <a:cubicBezTo>
                    <a:pt x="1846" y="10518"/>
                    <a:pt x="1763" y="10649"/>
                    <a:pt x="1691" y="10828"/>
                  </a:cubicBezTo>
                  <a:cubicBezTo>
                    <a:pt x="1632" y="10959"/>
                    <a:pt x="1644" y="11018"/>
                    <a:pt x="1679" y="11078"/>
                  </a:cubicBezTo>
                  <a:cubicBezTo>
                    <a:pt x="1691" y="11114"/>
                    <a:pt x="1703" y="11137"/>
                    <a:pt x="1703" y="11185"/>
                  </a:cubicBezTo>
                  <a:cubicBezTo>
                    <a:pt x="1703" y="11304"/>
                    <a:pt x="1668" y="11375"/>
                    <a:pt x="1632" y="11459"/>
                  </a:cubicBezTo>
                  <a:cubicBezTo>
                    <a:pt x="1620" y="11483"/>
                    <a:pt x="1620" y="11506"/>
                    <a:pt x="1608" y="11530"/>
                  </a:cubicBezTo>
                  <a:cubicBezTo>
                    <a:pt x="1584" y="11602"/>
                    <a:pt x="1489" y="11745"/>
                    <a:pt x="1417" y="11852"/>
                  </a:cubicBezTo>
                  <a:cubicBezTo>
                    <a:pt x="1287" y="12042"/>
                    <a:pt x="1298" y="12090"/>
                    <a:pt x="1298" y="12114"/>
                  </a:cubicBezTo>
                  <a:cubicBezTo>
                    <a:pt x="1298" y="12173"/>
                    <a:pt x="1358" y="12280"/>
                    <a:pt x="1489" y="12518"/>
                  </a:cubicBezTo>
                  <a:cubicBezTo>
                    <a:pt x="1620" y="12733"/>
                    <a:pt x="1656" y="12816"/>
                    <a:pt x="1679" y="12923"/>
                  </a:cubicBezTo>
                  <a:lnTo>
                    <a:pt x="1679" y="12935"/>
                  </a:lnTo>
                  <a:cubicBezTo>
                    <a:pt x="1679" y="12947"/>
                    <a:pt x="1691" y="12959"/>
                    <a:pt x="1691" y="12971"/>
                  </a:cubicBezTo>
                  <a:cubicBezTo>
                    <a:pt x="1691" y="12983"/>
                    <a:pt x="1691" y="13007"/>
                    <a:pt x="1703" y="13019"/>
                  </a:cubicBezTo>
                  <a:lnTo>
                    <a:pt x="1703" y="13042"/>
                  </a:lnTo>
                  <a:cubicBezTo>
                    <a:pt x="1715" y="13102"/>
                    <a:pt x="1715" y="13161"/>
                    <a:pt x="1727" y="13221"/>
                  </a:cubicBezTo>
                  <a:cubicBezTo>
                    <a:pt x="1727" y="13233"/>
                    <a:pt x="1727" y="13245"/>
                    <a:pt x="1727" y="13257"/>
                  </a:cubicBezTo>
                  <a:cubicBezTo>
                    <a:pt x="1727" y="13269"/>
                    <a:pt x="1727" y="13292"/>
                    <a:pt x="1739" y="13304"/>
                  </a:cubicBezTo>
                  <a:lnTo>
                    <a:pt x="1739" y="13388"/>
                  </a:lnTo>
                  <a:cubicBezTo>
                    <a:pt x="1751" y="13471"/>
                    <a:pt x="1751" y="13519"/>
                    <a:pt x="1739" y="13530"/>
                  </a:cubicBezTo>
                  <a:cubicBezTo>
                    <a:pt x="1739" y="13566"/>
                    <a:pt x="1715" y="13578"/>
                    <a:pt x="1632" y="13614"/>
                  </a:cubicBezTo>
                  <a:cubicBezTo>
                    <a:pt x="1584" y="13638"/>
                    <a:pt x="1525" y="13661"/>
                    <a:pt x="1465" y="13697"/>
                  </a:cubicBezTo>
                  <a:cubicBezTo>
                    <a:pt x="1275" y="13816"/>
                    <a:pt x="1227" y="14019"/>
                    <a:pt x="1191" y="14162"/>
                  </a:cubicBezTo>
                  <a:cubicBezTo>
                    <a:pt x="1167" y="14281"/>
                    <a:pt x="1167" y="14352"/>
                    <a:pt x="1179" y="14412"/>
                  </a:cubicBezTo>
                  <a:cubicBezTo>
                    <a:pt x="1179" y="14435"/>
                    <a:pt x="1179" y="14471"/>
                    <a:pt x="1179" y="14495"/>
                  </a:cubicBezTo>
                  <a:cubicBezTo>
                    <a:pt x="1179" y="14554"/>
                    <a:pt x="1156" y="14578"/>
                    <a:pt x="1120" y="14626"/>
                  </a:cubicBezTo>
                  <a:cubicBezTo>
                    <a:pt x="1096" y="14650"/>
                    <a:pt x="1072" y="14685"/>
                    <a:pt x="1048" y="14721"/>
                  </a:cubicBezTo>
                  <a:cubicBezTo>
                    <a:pt x="977" y="14828"/>
                    <a:pt x="1025" y="15209"/>
                    <a:pt x="1036" y="15316"/>
                  </a:cubicBezTo>
                  <a:cubicBezTo>
                    <a:pt x="1036" y="15328"/>
                    <a:pt x="1036" y="15340"/>
                    <a:pt x="1036" y="15364"/>
                  </a:cubicBezTo>
                  <a:cubicBezTo>
                    <a:pt x="1025" y="15447"/>
                    <a:pt x="1025" y="15566"/>
                    <a:pt x="1036" y="15638"/>
                  </a:cubicBezTo>
                  <a:cubicBezTo>
                    <a:pt x="1060" y="15733"/>
                    <a:pt x="1132" y="15805"/>
                    <a:pt x="1215" y="15888"/>
                  </a:cubicBezTo>
                  <a:lnTo>
                    <a:pt x="1251" y="15924"/>
                  </a:lnTo>
                  <a:cubicBezTo>
                    <a:pt x="1298" y="15983"/>
                    <a:pt x="1334" y="15995"/>
                    <a:pt x="1358" y="16007"/>
                  </a:cubicBezTo>
                  <a:cubicBezTo>
                    <a:pt x="1382" y="16019"/>
                    <a:pt x="1406" y="16031"/>
                    <a:pt x="1429" y="16067"/>
                  </a:cubicBezTo>
                  <a:cubicBezTo>
                    <a:pt x="1441" y="16090"/>
                    <a:pt x="1429" y="16114"/>
                    <a:pt x="1370" y="16174"/>
                  </a:cubicBezTo>
                  <a:cubicBezTo>
                    <a:pt x="1334" y="16209"/>
                    <a:pt x="1298" y="16233"/>
                    <a:pt x="1275" y="16269"/>
                  </a:cubicBezTo>
                  <a:cubicBezTo>
                    <a:pt x="1227" y="16364"/>
                    <a:pt x="1298" y="16459"/>
                    <a:pt x="1358" y="16531"/>
                  </a:cubicBezTo>
                  <a:lnTo>
                    <a:pt x="1370" y="16531"/>
                  </a:lnTo>
                  <a:cubicBezTo>
                    <a:pt x="1382" y="16567"/>
                    <a:pt x="1406" y="16590"/>
                    <a:pt x="1417" y="16614"/>
                  </a:cubicBezTo>
                  <a:cubicBezTo>
                    <a:pt x="1441" y="16662"/>
                    <a:pt x="1453" y="16757"/>
                    <a:pt x="1477" y="16840"/>
                  </a:cubicBezTo>
                  <a:cubicBezTo>
                    <a:pt x="1489" y="16912"/>
                    <a:pt x="1501" y="16971"/>
                    <a:pt x="1513" y="17019"/>
                  </a:cubicBezTo>
                  <a:cubicBezTo>
                    <a:pt x="1537" y="17090"/>
                    <a:pt x="1596" y="17126"/>
                    <a:pt x="1632" y="17150"/>
                  </a:cubicBezTo>
                  <a:cubicBezTo>
                    <a:pt x="1656" y="17174"/>
                    <a:pt x="1679" y="17186"/>
                    <a:pt x="1691" y="17198"/>
                  </a:cubicBezTo>
                  <a:cubicBezTo>
                    <a:pt x="1703" y="17210"/>
                    <a:pt x="1703" y="17221"/>
                    <a:pt x="1715" y="17245"/>
                  </a:cubicBezTo>
                  <a:cubicBezTo>
                    <a:pt x="1715" y="17257"/>
                    <a:pt x="1727" y="17257"/>
                    <a:pt x="1727" y="17269"/>
                  </a:cubicBezTo>
                  <a:cubicBezTo>
                    <a:pt x="1727" y="17281"/>
                    <a:pt x="1727" y="17293"/>
                    <a:pt x="1739" y="17293"/>
                  </a:cubicBezTo>
                  <a:cubicBezTo>
                    <a:pt x="1751" y="17352"/>
                    <a:pt x="1763" y="17424"/>
                    <a:pt x="1751" y="17495"/>
                  </a:cubicBezTo>
                  <a:cubicBezTo>
                    <a:pt x="1751" y="17579"/>
                    <a:pt x="1739" y="17614"/>
                    <a:pt x="1727" y="17650"/>
                  </a:cubicBezTo>
                  <a:cubicBezTo>
                    <a:pt x="1715" y="17674"/>
                    <a:pt x="1715" y="17698"/>
                    <a:pt x="1703" y="17745"/>
                  </a:cubicBezTo>
                  <a:cubicBezTo>
                    <a:pt x="1691" y="17829"/>
                    <a:pt x="1727" y="17888"/>
                    <a:pt x="1763" y="17948"/>
                  </a:cubicBezTo>
                  <a:cubicBezTo>
                    <a:pt x="1775" y="17960"/>
                    <a:pt x="1787" y="17983"/>
                    <a:pt x="1798" y="17995"/>
                  </a:cubicBezTo>
                  <a:cubicBezTo>
                    <a:pt x="1822" y="18079"/>
                    <a:pt x="1918" y="18079"/>
                    <a:pt x="1953" y="18091"/>
                  </a:cubicBezTo>
                  <a:lnTo>
                    <a:pt x="1977" y="18091"/>
                  </a:lnTo>
                  <a:cubicBezTo>
                    <a:pt x="2001" y="18091"/>
                    <a:pt x="2049" y="18114"/>
                    <a:pt x="2096" y="18150"/>
                  </a:cubicBezTo>
                  <a:cubicBezTo>
                    <a:pt x="2108" y="18162"/>
                    <a:pt x="2096" y="18222"/>
                    <a:pt x="2096" y="18245"/>
                  </a:cubicBezTo>
                  <a:cubicBezTo>
                    <a:pt x="2084" y="18269"/>
                    <a:pt x="2084" y="18305"/>
                    <a:pt x="2084" y="18341"/>
                  </a:cubicBezTo>
                  <a:cubicBezTo>
                    <a:pt x="2084" y="18412"/>
                    <a:pt x="2084" y="18638"/>
                    <a:pt x="2072" y="18710"/>
                  </a:cubicBezTo>
                  <a:cubicBezTo>
                    <a:pt x="2072" y="18757"/>
                    <a:pt x="2084" y="18817"/>
                    <a:pt x="2084" y="18888"/>
                  </a:cubicBezTo>
                  <a:cubicBezTo>
                    <a:pt x="2084" y="18960"/>
                    <a:pt x="2096" y="19043"/>
                    <a:pt x="2096" y="19114"/>
                  </a:cubicBezTo>
                  <a:cubicBezTo>
                    <a:pt x="2096" y="19234"/>
                    <a:pt x="2084" y="19269"/>
                    <a:pt x="2072" y="19341"/>
                  </a:cubicBezTo>
                  <a:lnTo>
                    <a:pt x="2072" y="19400"/>
                  </a:lnTo>
                  <a:cubicBezTo>
                    <a:pt x="2060" y="19448"/>
                    <a:pt x="2049" y="19460"/>
                    <a:pt x="2025" y="19484"/>
                  </a:cubicBezTo>
                  <a:cubicBezTo>
                    <a:pt x="2001" y="19507"/>
                    <a:pt x="1977" y="19531"/>
                    <a:pt x="1941" y="19579"/>
                  </a:cubicBezTo>
                  <a:cubicBezTo>
                    <a:pt x="1906" y="19650"/>
                    <a:pt x="1894" y="19734"/>
                    <a:pt x="1882" y="19841"/>
                  </a:cubicBezTo>
                  <a:cubicBezTo>
                    <a:pt x="1870" y="19924"/>
                    <a:pt x="1858" y="20031"/>
                    <a:pt x="1810" y="20127"/>
                  </a:cubicBezTo>
                  <a:cubicBezTo>
                    <a:pt x="1775" y="20234"/>
                    <a:pt x="1727" y="20317"/>
                    <a:pt x="1691" y="20377"/>
                  </a:cubicBezTo>
                  <a:cubicBezTo>
                    <a:pt x="1668" y="20424"/>
                    <a:pt x="1656" y="20448"/>
                    <a:pt x="1644" y="20484"/>
                  </a:cubicBezTo>
                  <a:cubicBezTo>
                    <a:pt x="1644" y="20496"/>
                    <a:pt x="1632" y="20519"/>
                    <a:pt x="1620" y="20543"/>
                  </a:cubicBezTo>
                  <a:cubicBezTo>
                    <a:pt x="1596" y="20591"/>
                    <a:pt x="1572" y="20650"/>
                    <a:pt x="1572" y="20710"/>
                  </a:cubicBezTo>
                  <a:cubicBezTo>
                    <a:pt x="1584" y="20781"/>
                    <a:pt x="1584" y="20805"/>
                    <a:pt x="1560" y="20865"/>
                  </a:cubicBezTo>
                  <a:cubicBezTo>
                    <a:pt x="1548" y="20877"/>
                    <a:pt x="1548" y="20889"/>
                    <a:pt x="1525" y="20900"/>
                  </a:cubicBezTo>
                  <a:cubicBezTo>
                    <a:pt x="1501" y="20924"/>
                    <a:pt x="1477" y="20960"/>
                    <a:pt x="1441" y="21019"/>
                  </a:cubicBezTo>
                  <a:cubicBezTo>
                    <a:pt x="1394" y="21103"/>
                    <a:pt x="1453" y="21150"/>
                    <a:pt x="1501" y="21198"/>
                  </a:cubicBezTo>
                  <a:cubicBezTo>
                    <a:pt x="1537" y="21234"/>
                    <a:pt x="1572" y="21270"/>
                    <a:pt x="1608" y="21341"/>
                  </a:cubicBezTo>
                  <a:cubicBezTo>
                    <a:pt x="1679" y="21484"/>
                    <a:pt x="1703" y="21555"/>
                    <a:pt x="1739" y="21639"/>
                  </a:cubicBezTo>
                  <a:lnTo>
                    <a:pt x="1751" y="21698"/>
                  </a:lnTo>
                  <a:cubicBezTo>
                    <a:pt x="1775" y="21770"/>
                    <a:pt x="1751" y="21805"/>
                    <a:pt x="1715" y="21877"/>
                  </a:cubicBezTo>
                  <a:cubicBezTo>
                    <a:pt x="1703" y="21912"/>
                    <a:pt x="1679" y="21960"/>
                    <a:pt x="1656" y="22008"/>
                  </a:cubicBezTo>
                  <a:cubicBezTo>
                    <a:pt x="1620" y="22115"/>
                    <a:pt x="1632" y="22198"/>
                    <a:pt x="1632" y="22270"/>
                  </a:cubicBezTo>
                  <a:cubicBezTo>
                    <a:pt x="1632" y="22293"/>
                    <a:pt x="1632" y="22317"/>
                    <a:pt x="1632" y="22341"/>
                  </a:cubicBezTo>
                  <a:cubicBezTo>
                    <a:pt x="1632" y="22341"/>
                    <a:pt x="1632" y="22353"/>
                    <a:pt x="1632" y="22353"/>
                  </a:cubicBezTo>
                  <a:cubicBezTo>
                    <a:pt x="1632" y="22401"/>
                    <a:pt x="1608" y="22413"/>
                    <a:pt x="1537" y="22448"/>
                  </a:cubicBezTo>
                  <a:cubicBezTo>
                    <a:pt x="1525" y="22460"/>
                    <a:pt x="1513" y="22472"/>
                    <a:pt x="1489" y="22484"/>
                  </a:cubicBezTo>
                  <a:cubicBezTo>
                    <a:pt x="1406" y="22532"/>
                    <a:pt x="1394" y="22615"/>
                    <a:pt x="1382" y="22674"/>
                  </a:cubicBezTo>
                  <a:cubicBezTo>
                    <a:pt x="1370" y="22698"/>
                    <a:pt x="1370" y="22710"/>
                    <a:pt x="1370" y="22734"/>
                  </a:cubicBezTo>
                  <a:cubicBezTo>
                    <a:pt x="1370" y="22746"/>
                    <a:pt x="1358" y="22746"/>
                    <a:pt x="1358" y="22758"/>
                  </a:cubicBezTo>
                  <a:cubicBezTo>
                    <a:pt x="1358" y="22758"/>
                    <a:pt x="1346" y="22770"/>
                    <a:pt x="1346" y="22770"/>
                  </a:cubicBezTo>
                  <a:cubicBezTo>
                    <a:pt x="1346" y="22770"/>
                    <a:pt x="1346" y="22770"/>
                    <a:pt x="1334" y="22782"/>
                  </a:cubicBezTo>
                  <a:cubicBezTo>
                    <a:pt x="1322" y="22794"/>
                    <a:pt x="1310" y="22805"/>
                    <a:pt x="1287" y="22829"/>
                  </a:cubicBezTo>
                  <a:cubicBezTo>
                    <a:pt x="1275" y="22829"/>
                    <a:pt x="1263" y="22841"/>
                    <a:pt x="1239" y="22853"/>
                  </a:cubicBezTo>
                  <a:cubicBezTo>
                    <a:pt x="1227" y="22865"/>
                    <a:pt x="1203" y="22877"/>
                    <a:pt x="1179" y="22889"/>
                  </a:cubicBezTo>
                  <a:lnTo>
                    <a:pt x="1132" y="22913"/>
                  </a:lnTo>
                  <a:cubicBezTo>
                    <a:pt x="1120" y="22913"/>
                    <a:pt x="1120" y="22924"/>
                    <a:pt x="1108" y="22924"/>
                  </a:cubicBezTo>
                  <a:cubicBezTo>
                    <a:pt x="1084" y="22936"/>
                    <a:pt x="1072" y="22948"/>
                    <a:pt x="1072" y="22948"/>
                  </a:cubicBezTo>
                  <a:cubicBezTo>
                    <a:pt x="1062" y="22946"/>
                    <a:pt x="1054" y="22944"/>
                    <a:pt x="1047" y="22944"/>
                  </a:cubicBezTo>
                  <a:cubicBezTo>
                    <a:pt x="1021" y="22944"/>
                    <a:pt x="1009" y="22964"/>
                    <a:pt x="953" y="23020"/>
                  </a:cubicBezTo>
                  <a:cubicBezTo>
                    <a:pt x="858" y="23139"/>
                    <a:pt x="870" y="23329"/>
                    <a:pt x="882" y="23472"/>
                  </a:cubicBezTo>
                  <a:cubicBezTo>
                    <a:pt x="882" y="23520"/>
                    <a:pt x="894" y="23556"/>
                    <a:pt x="894" y="23591"/>
                  </a:cubicBezTo>
                  <a:cubicBezTo>
                    <a:pt x="894" y="23663"/>
                    <a:pt x="882" y="23806"/>
                    <a:pt x="882" y="23972"/>
                  </a:cubicBezTo>
                  <a:cubicBezTo>
                    <a:pt x="882" y="24175"/>
                    <a:pt x="870" y="24389"/>
                    <a:pt x="870" y="24508"/>
                  </a:cubicBezTo>
                  <a:cubicBezTo>
                    <a:pt x="870" y="24675"/>
                    <a:pt x="882" y="24770"/>
                    <a:pt x="894" y="24853"/>
                  </a:cubicBezTo>
                  <a:cubicBezTo>
                    <a:pt x="894" y="24877"/>
                    <a:pt x="906" y="24901"/>
                    <a:pt x="906" y="24925"/>
                  </a:cubicBezTo>
                  <a:cubicBezTo>
                    <a:pt x="917" y="25056"/>
                    <a:pt x="1048" y="25163"/>
                    <a:pt x="1132" y="25234"/>
                  </a:cubicBezTo>
                  <a:cubicBezTo>
                    <a:pt x="1191" y="25294"/>
                    <a:pt x="1191" y="25318"/>
                    <a:pt x="1203" y="25401"/>
                  </a:cubicBezTo>
                  <a:lnTo>
                    <a:pt x="1203" y="25437"/>
                  </a:lnTo>
                  <a:cubicBezTo>
                    <a:pt x="1215" y="25568"/>
                    <a:pt x="1263" y="25687"/>
                    <a:pt x="1298" y="25806"/>
                  </a:cubicBezTo>
                  <a:cubicBezTo>
                    <a:pt x="1310" y="25853"/>
                    <a:pt x="1334" y="25889"/>
                    <a:pt x="1346" y="25913"/>
                  </a:cubicBezTo>
                  <a:cubicBezTo>
                    <a:pt x="1382" y="25972"/>
                    <a:pt x="1406" y="26020"/>
                    <a:pt x="1417" y="26115"/>
                  </a:cubicBezTo>
                  <a:cubicBezTo>
                    <a:pt x="1417" y="26223"/>
                    <a:pt x="1394" y="26246"/>
                    <a:pt x="1370" y="26270"/>
                  </a:cubicBezTo>
                  <a:cubicBezTo>
                    <a:pt x="1358" y="26282"/>
                    <a:pt x="1346" y="26294"/>
                    <a:pt x="1334" y="26306"/>
                  </a:cubicBezTo>
                  <a:cubicBezTo>
                    <a:pt x="1322" y="26318"/>
                    <a:pt x="1287" y="26365"/>
                    <a:pt x="1239" y="26401"/>
                  </a:cubicBezTo>
                  <a:cubicBezTo>
                    <a:pt x="1072" y="26568"/>
                    <a:pt x="941" y="26699"/>
                    <a:pt x="917" y="26770"/>
                  </a:cubicBezTo>
                  <a:cubicBezTo>
                    <a:pt x="894" y="26842"/>
                    <a:pt x="882" y="26937"/>
                    <a:pt x="870" y="27032"/>
                  </a:cubicBezTo>
                  <a:cubicBezTo>
                    <a:pt x="870" y="27080"/>
                    <a:pt x="858" y="27139"/>
                    <a:pt x="858" y="27187"/>
                  </a:cubicBezTo>
                  <a:cubicBezTo>
                    <a:pt x="846" y="27246"/>
                    <a:pt x="846" y="27330"/>
                    <a:pt x="834" y="27401"/>
                  </a:cubicBezTo>
                  <a:cubicBezTo>
                    <a:pt x="834" y="27473"/>
                    <a:pt x="834" y="27544"/>
                    <a:pt x="822" y="27604"/>
                  </a:cubicBezTo>
                  <a:cubicBezTo>
                    <a:pt x="798" y="27687"/>
                    <a:pt x="751" y="27711"/>
                    <a:pt x="691" y="27723"/>
                  </a:cubicBezTo>
                  <a:lnTo>
                    <a:pt x="679" y="27735"/>
                  </a:lnTo>
                  <a:cubicBezTo>
                    <a:pt x="596" y="27758"/>
                    <a:pt x="596" y="27842"/>
                    <a:pt x="596" y="27937"/>
                  </a:cubicBezTo>
                  <a:lnTo>
                    <a:pt x="596" y="27961"/>
                  </a:lnTo>
                  <a:cubicBezTo>
                    <a:pt x="596" y="28044"/>
                    <a:pt x="644" y="28116"/>
                    <a:pt x="679" y="28163"/>
                  </a:cubicBezTo>
                  <a:cubicBezTo>
                    <a:pt x="703" y="28199"/>
                    <a:pt x="727" y="28235"/>
                    <a:pt x="739" y="28258"/>
                  </a:cubicBezTo>
                  <a:cubicBezTo>
                    <a:pt x="751" y="28306"/>
                    <a:pt x="691" y="28413"/>
                    <a:pt x="644" y="28485"/>
                  </a:cubicBezTo>
                  <a:cubicBezTo>
                    <a:pt x="632" y="28509"/>
                    <a:pt x="620" y="28532"/>
                    <a:pt x="608" y="28556"/>
                  </a:cubicBezTo>
                  <a:cubicBezTo>
                    <a:pt x="572" y="28616"/>
                    <a:pt x="584" y="28687"/>
                    <a:pt x="608" y="28770"/>
                  </a:cubicBezTo>
                  <a:cubicBezTo>
                    <a:pt x="620" y="28818"/>
                    <a:pt x="620" y="28866"/>
                    <a:pt x="620" y="28925"/>
                  </a:cubicBezTo>
                  <a:cubicBezTo>
                    <a:pt x="620" y="29080"/>
                    <a:pt x="608" y="29259"/>
                    <a:pt x="596" y="29366"/>
                  </a:cubicBezTo>
                  <a:lnTo>
                    <a:pt x="596" y="29401"/>
                  </a:lnTo>
                  <a:cubicBezTo>
                    <a:pt x="560" y="29556"/>
                    <a:pt x="548" y="29652"/>
                    <a:pt x="572" y="29711"/>
                  </a:cubicBezTo>
                  <a:cubicBezTo>
                    <a:pt x="584" y="29735"/>
                    <a:pt x="608" y="29782"/>
                    <a:pt x="632" y="29842"/>
                  </a:cubicBezTo>
                  <a:cubicBezTo>
                    <a:pt x="618" y="29844"/>
                    <a:pt x="605" y="29845"/>
                    <a:pt x="592" y="29845"/>
                  </a:cubicBezTo>
                  <a:cubicBezTo>
                    <a:pt x="538" y="29845"/>
                    <a:pt x="492" y="29828"/>
                    <a:pt x="453" y="29818"/>
                  </a:cubicBezTo>
                  <a:cubicBezTo>
                    <a:pt x="405" y="29806"/>
                    <a:pt x="370" y="29794"/>
                    <a:pt x="322" y="29794"/>
                  </a:cubicBezTo>
                  <a:cubicBezTo>
                    <a:pt x="274" y="29794"/>
                    <a:pt x="144" y="29794"/>
                    <a:pt x="24" y="29830"/>
                  </a:cubicBezTo>
                  <a:cubicBezTo>
                    <a:pt x="13" y="29842"/>
                    <a:pt x="13" y="29842"/>
                    <a:pt x="1" y="29854"/>
                  </a:cubicBezTo>
                  <a:cubicBezTo>
                    <a:pt x="1" y="29866"/>
                    <a:pt x="1" y="29878"/>
                    <a:pt x="1" y="29890"/>
                  </a:cubicBezTo>
                  <a:lnTo>
                    <a:pt x="48" y="29997"/>
                  </a:lnTo>
                  <a:cubicBezTo>
                    <a:pt x="48" y="30009"/>
                    <a:pt x="48" y="30021"/>
                    <a:pt x="48" y="30033"/>
                  </a:cubicBezTo>
                  <a:lnTo>
                    <a:pt x="48" y="30044"/>
                  </a:lnTo>
                  <a:lnTo>
                    <a:pt x="96" y="30044"/>
                  </a:lnTo>
                  <a:lnTo>
                    <a:pt x="60" y="30068"/>
                  </a:lnTo>
                  <a:cubicBezTo>
                    <a:pt x="60" y="30080"/>
                    <a:pt x="60" y="30104"/>
                    <a:pt x="60" y="30140"/>
                  </a:cubicBezTo>
                  <a:cubicBezTo>
                    <a:pt x="60" y="30199"/>
                    <a:pt x="60" y="30259"/>
                    <a:pt x="60" y="30342"/>
                  </a:cubicBezTo>
                  <a:cubicBezTo>
                    <a:pt x="60" y="30402"/>
                    <a:pt x="60" y="30461"/>
                    <a:pt x="60" y="30533"/>
                  </a:cubicBezTo>
                  <a:cubicBezTo>
                    <a:pt x="60" y="30747"/>
                    <a:pt x="132" y="30866"/>
                    <a:pt x="179" y="30949"/>
                  </a:cubicBezTo>
                  <a:cubicBezTo>
                    <a:pt x="191" y="30961"/>
                    <a:pt x="203" y="30985"/>
                    <a:pt x="203" y="30985"/>
                  </a:cubicBezTo>
                  <a:cubicBezTo>
                    <a:pt x="215" y="31021"/>
                    <a:pt x="227" y="31045"/>
                    <a:pt x="251" y="31080"/>
                  </a:cubicBezTo>
                  <a:cubicBezTo>
                    <a:pt x="274" y="31128"/>
                    <a:pt x="310" y="31187"/>
                    <a:pt x="310" y="31271"/>
                  </a:cubicBezTo>
                  <a:cubicBezTo>
                    <a:pt x="310" y="31283"/>
                    <a:pt x="310" y="31295"/>
                    <a:pt x="322" y="31295"/>
                  </a:cubicBezTo>
                  <a:cubicBezTo>
                    <a:pt x="334" y="31306"/>
                    <a:pt x="346" y="31306"/>
                    <a:pt x="358" y="31306"/>
                  </a:cubicBezTo>
                  <a:lnTo>
                    <a:pt x="953" y="31271"/>
                  </a:lnTo>
                  <a:lnTo>
                    <a:pt x="953" y="31271"/>
                  </a:lnTo>
                  <a:cubicBezTo>
                    <a:pt x="953" y="31366"/>
                    <a:pt x="929" y="31378"/>
                    <a:pt x="906" y="31402"/>
                  </a:cubicBezTo>
                  <a:cubicBezTo>
                    <a:pt x="894" y="31402"/>
                    <a:pt x="882" y="31414"/>
                    <a:pt x="870" y="31426"/>
                  </a:cubicBezTo>
                  <a:lnTo>
                    <a:pt x="858" y="31437"/>
                  </a:lnTo>
                  <a:cubicBezTo>
                    <a:pt x="798" y="31473"/>
                    <a:pt x="715" y="31545"/>
                    <a:pt x="608" y="31723"/>
                  </a:cubicBezTo>
                  <a:cubicBezTo>
                    <a:pt x="596" y="31735"/>
                    <a:pt x="584" y="31747"/>
                    <a:pt x="584" y="31747"/>
                  </a:cubicBezTo>
                  <a:cubicBezTo>
                    <a:pt x="572" y="31759"/>
                    <a:pt x="572" y="31771"/>
                    <a:pt x="560" y="31783"/>
                  </a:cubicBezTo>
                  <a:cubicBezTo>
                    <a:pt x="560" y="31795"/>
                    <a:pt x="560" y="31807"/>
                    <a:pt x="548" y="31818"/>
                  </a:cubicBezTo>
                  <a:cubicBezTo>
                    <a:pt x="548" y="31830"/>
                    <a:pt x="536" y="31854"/>
                    <a:pt x="536" y="31866"/>
                  </a:cubicBezTo>
                  <a:cubicBezTo>
                    <a:pt x="536" y="31878"/>
                    <a:pt x="536" y="31890"/>
                    <a:pt x="525" y="31902"/>
                  </a:cubicBezTo>
                  <a:lnTo>
                    <a:pt x="525" y="31926"/>
                  </a:lnTo>
                  <a:cubicBezTo>
                    <a:pt x="525" y="31938"/>
                    <a:pt x="525" y="31949"/>
                    <a:pt x="525" y="31961"/>
                  </a:cubicBezTo>
                  <a:cubicBezTo>
                    <a:pt x="525" y="31985"/>
                    <a:pt x="525" y="31997"/>
                    <a:pt x="525" y="32009"/>
                  </a:cubicBezTo>
                  <a:cubicBezTo>
                    <a:pt x="525" y="32033"/>
                    <a:pt x="536" y="32068"/>
                    <a:pt x="536" y="32104"/>
                  </a:cubicBezTo>
                  <a:cubicBezTo>
                    <a:pt x="548" y="32140"/>
                    <a:pt x="548" y="32176"/>
                    <a:pt x="548" y="32199"/>
                  </a:cubicBezTo>
                  <a:cubicBezTo>
                    <a:pt x="560" y="32342"/>
                    <a:pt x="584" y="32521"/>
                    <a:pt x="596" y="32545"/>
                  </a:cubicBezTo>
                  <a:cubicBezTo>
                    <a:pt x="620" y="32616"/>
                    <a:pt x="644" y="32700"/>
                    <a:pt x="632" y="32723"/>
                  </a:cubicBezTo>
                  <a:cubicBezTo>
                    <a:pt x="608" y="32771"/>
                    <a:pt x="584" y="32866"/>
                    <a:pt x="584" y="32902"/>
                  </a:cubicBezTo>
                  <a:cubicBezTo>
                    <a:pt x="584" y="32985"/>
                    <a:pt x="798" y="33057"/>
                    <a:pt x="810" y="33057"/>
                  </a:cubicBezTo>
                  <a:cubicBezTo>
                    <a:pt x="822" y="33063"/>
                    <a:pt x="846" y="33066"/>
                    <a:pt x="877" y="33066"/>
                  </a:cubicBezTo>
                  <a:cubicBezTo>
                    <a:pt x="908" y="33066"/>
                    <a:pt x="947" y="33063"/>
                    <a:pt x="989" y="33057"/>
                  </a:cubicBezTo>
                  <a:lnTo>
                    <a:pt x="1108" y="33057"/>
                  </a:lnTo>
                  <a:cubicBezTo>
                    <a:pt x="1120" y="33069"/>
                    <a:pt x="1108" y="33128"/>
                    <a:pt x="1108" y="33152"/>
                  </a:cubicBezTo>
                  <a:cubicBezTo>
                    <a:pt x="1096" y="33223"/>
                    <a:pt x="1072" y="33259"/>
                    <a:pt x="1025" y="33283"/>
                  </a:cubicBezTo>
                  <a:cubicBezTo>
                    <a:pt x="977" y="33307"/>
                    <a:pt x="917" y="33378"/>
                    <a:pt x="917" y="33450"/>
                  </a:cubicBezTo>
                  <a:cubicBezTo>
                    <a:pt x="917" y="33521"/>
                    <a:pt x="1048" y="33640"/>
                    <a:pt x="1096" y="33676"/>
                  </a:cubicBezTo>
                  <a:cubicBezTo>
                    <a:pt x="1156" y="33712"/>
                    <a:pt x="1156" y="33712"/>
                    <a:pt x="1179" y="33771"/>
                  </a:cubicBezTo>
                  <a:cubicBezTo>
                    <a:pt x="1191" y="33795"/>
                    <a:pt x="1167" y="33831"/>
                    <a:pt x="1144" y="33866"/>
                  </a:cubicBezTo>
                  <a:cubicBezTo>
                    <a:pt x="1132" y="33902"/>
                    <a:pt x="1108" y="33950"/>
                    <a:pt x="1096" y="33997"/>
                  </a:cubicBezTo>
                  <a:cubicBezTo>
                    <a:pt x="1096" y="34081"/>
                    <a:pt x="1156" y="34116"/>
                    <a:pt x="1191" y="34140"/>
                  </a:cubicBezTo>
                  <a:cubicBezTo>
                    <a:pt x="1227" y="34164"/>
                    <a:pt x="1251" y="34176"/>
                    <a:pt x="1263" y="34212"/>
                  </a:cubicBezTo>
                  <a:cubicBezTo>
                    <a:pt x="1298" y="34259"/>
                    <a:pt x="1239" y="34343"/>
                    <a:pt x="1203" y="34378"/>
                  </a:cubicBezTo>
                  <a:cubicBezTo>
                    <a:pt x="1191" y="34390"/>
                    <a:pt x="1191" y="34402"/>
                    <a:pt x="1191" y="34414"/>
                  </a:cubicBezTo>
                  <a:cubicBezTo>
                    <a:pt x="1191" y="34426"/>
                    <a:pt x="1191" y="34474"/>
                    <a:pt x="1179" y="34497"/>
                  </a:cubicBezTo>
                  <a:cubicBezTo>
                    <a:pt x="1179" y="34509"/>
                    <a:pt x="1167" y="34533"/>
                    <a:pt x="1156" y="34545"/>
                  </a:cubicBezTo>
                  <a:cubicBezTo>
                    <a:pt x="1132" y="34593"/>
                    <a:pt x="1108" y="34640"/>
                    <a:pt x="1096" y="34700"/>
                  </a:cubicBezTo>
                  <a:cubicBezTo>
                    <a:pt x="1096" y="34783"/>
                    <a:pt x="1132" y="34843"/>
                    <a:pt x="1179" y="34902"/>
                  </a:cubicBezTo>
                  <a:cubicBezTo>
                    <a:pt x="1215" y="34938"/>
                    <a:pt x="1298" y="34962"/>
                    <a:pt x="1477" y="34962"/>
                  </a:cubicBezTo>
                  <a:lnTo>
                    <a:pt x="1620" y="34962"/>
                  </a:lnTo>
                  <a:lnTo>
                    <a:pt x="1656" y="34950"/>
                  </a:lnTo>
                  <a:cubicBezTo>
                    <a:pt x="1810" y="34950"/>
                    <a:pt x="1822" y="34950"/>
                    <a:pt x="1834" y="34962"/>
                  </a:cubicBezTo>
                  <a:lnTo>
                    <a:pt x="1858" y="34962"/>
                  </a:lnTo>
                  <a:cubicBezTo>
                    <a:pt x="1870" y="34974"/>
                    <a:pt x="1870" y="35033"/>
                    <a:pt x="1870" y="35069"/>
                  </a:cubicBezTo>
                  <a:lnTo>
                    <a:pt x="1858" y="35116"/>
                  </a:lnTo>
                  <a:cubicBezTo>
                    <a:pt x="1858" y="35212"/>
                    <a:pt x="1834" y="35307"/>
                    <a:pt x="1739" y="35378"/>
                  </a:cubicBezTo>
                  <a:cubicBezTo>
                    <a:pt x="1703" y="35402"/>
                    <a:pt x="1632" y="35426"/>
                    <a:pt x="1548" y="35426"/>
                  </a:cubicBezTo>
                  <a:cubicBezTo>
                    <a:pt x="1501" y="35426"/>
                    <a:pt x="1465" y="35414"/>
                    <a:pt x="1429" y="35414"/>
                  </a:cubicBezTo>
                  <a:lnTo>
                    <a:pt x="1358" y="35414"/>
                  </a:lnTo>
                  <a:cubicBezTo>
                    <a:pt x="1298" y="35414"/>
                    <a:pt x="1001" y="35486"/>
                    <a:pt x="965" y="35593"/>
                  </a:cubicBezTo>
                  <a:cubicBezTo>
                    <a:pt x="941" y="35676"/>
                    <a:pt x="1036" y="35712"/>
                    <a:pt x="1167" y="35759"/>
                  </a:cubicBezTo>
                  <a:cubicBezTo>
                    <a:pt x="1203" y="35771"/>
                    <a:pt x="1239" y="35783"/>
                    <a:pt x="1287" y="35795"/>
                  </a:cubicBezTo>
                  <a:cubicBezTo>
                    <a:pt x="1453" y="35855"/>
                    <a:pt x="1501" y="35902"/>
                    <a:pt x="1572" y="35962"/>
                  </a:cubicBezTo>
                  <a:cubicBezTo>
                    <a:pt x="1632" y="36009"/>
                    <a:pt x="1703" y="36140"/>
                    <a:pt x="1739" y="36283"/>
                  </a:cubicBezTo>
                  <a:cubicBezTo>
                    <a:pt x="1751" y="36331"/>
                    <a:pt x="1727" y="36343"/>
                    <a:pt x="1668" y="36390"/>
                  </a:cubicBezTo>
                  <a:cubicBezTo>
                    <a:pt x="1632" y="36414"/>
                    <a:pt x="1596" y="36450"/>
                    <a:pt x="1560" y="36486"/>
                  </a:cubicBezTo>
                  <a:cubicBezTo>
                    <a:pt x="1477" y="36605"/>
                    <a:pt x="1441" y="36760"/>
                    <a:pt x="1417" y="36890"/>
                  </a:cubicBezTo>
                  <a:cubicBezTo>
                    <a:pt x="1394" y="36998"/>
                    <a:pt x="1429" y="37200"/>
                    <a:pt x="1453" y="37343"/>
                  </a:cubicBezTo>
                  <a:lnTo>
                    <a:pt x="1465" y="37402"/>
                  </a:lnTo>
                  <a:cubicBezTo>
                    <a:pt x="1489" y="37522"/>
                    <a:pt x="1560" y="38010"/>
                    <a:pt x="1560" y="38117"/>
                  </a:cubicBezTo>
                  <a:cubicBezTo>
                    <a:pt x="1560" y="38117"/>
                    <a:pt x="1560" y="38117"/>
                    <a:pt x="1560" y="38129"/>
                  </a:cubicBezTo>
                  <a:lnTo>
                    <a:pt x="1548" y="38188"/>
                  </a:lnTo>
                  <a:cubicBezTo>
                    <a:pt x="1548" y="38295"/>
                    <a:pt x="1525" y="38438"/>
                    <a:pt x="1513" y="38534"/>
                  </a:cubicBezTo>
                  <a:cubicBezTo>
                    <a:pt x="1501" y="38593"/>
                    <a:pt x="1477" y="38641"/>
                    <a:pt x="1465" y="38688"/>
                  </a:cubicBezTo>
                  <a:cubicBezTo>
                    <a:pt x="1441" y="38760"/>
                    <a:pt x="1417" y="38831"/>
                    <a:pt x="1406" y="38915"/>
                  </a:cubicBezTo>
                  <a:cubicBezTo>
                    <a:pt x="1394" y="38998"/>
                    <a:pt x="1406" y="39069"/>
                    <a:pt x="1429" y="39141"/>
                  </a:cubicBezTo>
                  <a:cubicBezTo>
                    <a:pt x="1441" y="39200"/>
                    <a:pt x="1453" y="39248"/>
                    <a:pt x="1453" y="39319"/>
                  </a:cubicBezTo>
                  <a:cubicBezTo>
                    <a:pt x="1453" y="39391"/>
                    <a:pt x="1394" y="39462"/>
                    <a:pt x="1322" y="39534"/>
                  </a:cubicBezTo>
                  <a:cubicBezTo>
                    <a:pt x="1275" y="39593"/>
                    <a:pt x="1203" y="39665"/>
                    <a:pt x="1167" y="39760"/>
                  </a:cubicBezTo>
                  <a:cubicBezTo>
                    <a:pt x="1084" y="39903"/>
                    <a:pt x="1084" y="39986"/>
                    <a:pt x="1072" y="40093"/>
                  </a:cubicBezTo>
                  <a:cubicBezTo>
                    <a:pt x="1060" y="40141"/>
                    <a:pt x="1060" y="40189"/>
                    <a:pt x="1048" y="40248"/>
                  </a:cubicBezTo>
                  <a:cubicBezTo>
                    <a:pt x="1036" y="40308"/>
                    <a:pt x="1036" y="40331"/>
                    <a:pt x="1025" y="40343"/>
                  </a:cubicBezTo>
                  <a:cubicBezTo>
                    <a:pt x="1025" y="40355"/>
                    <a:pt x="1025" y="40367"/>
                    <a:pt x="1036" y="40391"/>
                  </a:cubicBezTo>
                  <a:cubicBezTo>
                    <a:pt x="1036" y="40415"/>
                    <a:pt x="1048" y="40474"/>
                    <a:pt x="1060" y="40522"/>
                  </a:cubicBezTo>
                  <a:cubicBezTo>
                    <a:pt x="1084" y="40641"/>
                    <a:pt x="1108" y="40724"/>
                    <a:pt x="1144" y="40796"/>
                  </a:cubicBezTo>
                  <a:cubicBezTo>
                    <a:pt x="1167" y="40855"/>
                    <a:pt x="1191" y="40903"/>
                    <a:pt x="1203" y="40986"/>
                  </a:cubicBezTo>
                  <a:cubicBezTo>
                    <a:pt x="1203" y="41105"/>
                    <a:pt x="1191" y="41117"/>
                    <a:pt x="1132" y="41165"/>
                  </a:cubicBezTo>
                  <a:cubicBezTo>
                    <a:pt x="1108" y="41165"/>
                    <a:pt x="1096" y="41177"/>
                    <a:pt x="1084" y="41201"/>
                  </a:cubicBezTo>
                  <a:cubicBezTo>
                    <a:pt x="989" y="41272"/>
                    <a:pt x="1001" y="41403"/>
                    <a:pt x="1001" y="41546"/>
                  </a:cubicBezTo>
                  <a:cubicBezTo>
                    <a:pt x="1001" y="41582"/>
                    <a:pt x="1013" y="41617"/>
                    <a:pt x="1013" y="41653"/>
                  </a:cubicBezTo>
                  <a:cubicBezTo>
                    <a:pt x="1013" y="41760"/>
                    <a:pt x="977" y="41784"/>
                    <a:pt x="906" y="41855"/>
                  </a:cubicBezTo>
                  <a:cubicBezTo>
                    <a:pt x="894" y="41879"/>
                    <a:pt x="870" y="41903"/>
                    <a:pt x="846" y="41927"/>
                  </a:cubicBezTo>
                  <a:cubicBezTo>
                    <a:pt x="798" y="41986"/>
                    <a:pt x="775" y="41998"/>
                    <a:pt x="763" y="42010"/>
                  </a:cubicBezTo>
                  <a:cubicBezTo>
                    <a:pt x="727" y="42034"/>
                    <a:pt x="715" y="42058"/>
                    <a:pt x="679" y="42117"/>
                  </a:cubicBezTo>
                  <a:cubicBezTo>
                    <a:pt x="655" y="42153"/>
                    <a:pt x="655" y="42177"/>
                    <a:pt x="644" y="42213"/>
                  </a:cubicBezTo>
                  <a:cubicBezTo>
                    <a:pt x="632" y="42272"/>
                    <a:pt x="608" y="42332"/>
                    <a:pt x="477" y="42439"/>
                  </a:cubicBezTo>
                  <a:cubicBezTo>
                    <a:pt x="346" y="42522"/>
                    <a:pt x="274" y="42570"/>
                    <a:pt x="227" y="42594"/>
                  </a:cubicBezTo>
                  <a:cubicBezTo>
                    <a:pt x="203" y="42617"/>
                    <a:pt x="191" y="42617"/>
                    <a:pt x="167" y="42629"/>
                  </a:cubicBezTo>
                  <a:cubicBezTo>
                    <a:pt x="132" y="42665"/>
                    <a:pt x="144" y="42736"/>
                    <a:pt x="167" y="42891"/>
                  </a:cubicBezTo>
                  <a:cubicBezTo>
                    <a:pt x="167" y="42939"/>
                    <a:pt x="179" y="42975"/>
                    <a:pt x="179" y="42998"/>
                  </a:cubicBezTo>
                  <a:lnTo>
                    <a:pt x="191" y="43094"/>
                  </a:lnTo>
                  <a:cubicBezTo>
                    <a:pt x="191" y="43213"/>
                    <a:pt x="215" y="43391"/>
                    <a:pt x="227" y="43498"/>
                  </a:cubicBezTo>
                  <a:cubicBezTo>
                    <a:pt x="239" y="43629"/>
                    <a:pt x="274" y="43772"/>
                    <a:pt x="322" y="43939"/>
                  </a:cubicBezTo>
                  <a:cubicBezTo>
                    <a:pt x="346" y="44034"/>
                    <a:pt x="405" y="44082"/>
                    <a:pt x="453" y="44129"/>
                  </a:cubicBezTo>
                  <a:cubicBezTo>
                    <a:pt x="489" y="44153"/>
                    <a:pt x="513" y="44189"/>
                    <a:pt x="536" y="44225"/>
                  </a:cubicBezTo>
                  <a:cubicBezTo>
                    <a:pt x="572" y="44296"/>
                    <a:pt x="632" y="44522"/>
                    <a:pt x="667" y="44641"/>
                  </a:cubicBezTo>
                  <a:cubicBezTo>
                    <a:pt x="679" y="44677"/>
                    <a:pt x="691" y="44713"/>
                    <a:pt x="691" y="44737"/>
                  </a:cubicBezTo>
                  <a:cubicBezTo>
                    <a:pt x="715" y="44796"/>
                    <a:pt x="786" y="44844"/>
                    <a:pt x="870" y="44844"/>
                  </a:cubicBezTo>
                  <a:cubicBezTo>
                    <a:pt x="906" y="44844"/>
                    <a:pt x="953" y="44832"/>
                    <a:pt x="977" y="44808"/>
                  </a:cubicBezTo>
                  <a:cubicBezTo>
                    <a:pt x="977" y="44808"/>
                    <a:pt x="989" y="44796"/>
                    <a:pt x="1013" y="44784"/>
                  </a:cubicBezTo>
                  <a:cubicBezTo>
                    <a:pt x="1072" y="44737"/>
                    <a:pt x="1179" y="44641"/>
                    <a:pt x="1310" y="44570"/>
                  </a:cubicBezTo>
                  <a:cubicBezTo>
                    <a:pt x="1358" y="44546"/>
                    <a:pt x="1394" y="44534"/>
                    <a:pt x="1441" y="44534"/>
                  </a:cubicBezTo>
                  <a:cubicBezTo>
                    <a:pt x="1489" y="44534"/>
                    <a:pt x="1513" y="44558"/>
                    <a:pt x="1548" y="44582"/>
                  </a:cubicBezTo>
                  <a:lnTo>
                    <a:pt x="1560" y="44582"/>
                  </a:lnTo>
                  <a:cubicBezTo>
                    <a:pt x="1572" y="44594"/>
                    <a:pt x="1584" y="44665"/>
                    <a:pt x="1584" y="44844"/>
                  </a:cubicBezTo>
                  <a:cubicBezTo>
                    <a:pt x="1584" y="44975"/>
                    <a:pt x="1596" y="45058"/>
                    <a:pt x="1632" y="45177"/>
                  </a:cubicBezTo>
                  <a:cubicBezTo>
                    <a:pt x="1656" y="45296"/>
                    <a:pt x="1703" y="45677"/>
                    <a:pt x="1703" y="45761"/>
                  </a:cubicBezTo>
                  <a:cubicBezTo>
                    <a:pt x="1703" y="45808"/>
                    <a:pt x="1679" y="45856"/>
                    <a:pt x="1668" y="45904"/>
                  </a:cubicBezTo>
                  <a:cubicBezTo>
                    <a:pt x="1644" y="45939"/>
                    <a:pt x="1632" y="45975"/>
                    <a:pt x="1620" y="46011"/>
                  </a:cubicBezTo>
                  <a:cubicBezTo>
                    <a:pt x="1620" y="46082"/>
                    <a:pt x="1679" y="46165"/>
                    <a:pt x="1798" y="46273"/>
                  </a:cubicBezTo>
                  <a:cubicBezTo>
                    <a:pt x="1846" y="46320"/>
                    <a:pt x="1882" y="46332"/>
                    <a:pt x="1929" y="46344"/>
                  </a:cubicBezTo>
                  <a:cubicBezTo>
                    <a:pt x="1953" y="46344"/>
                    <a:pt x="1965" y="46356"/>
                    <a:pt x="2001" y="46368"/>
                  </a:cubicBezTo>
                  <a:cubicBezTo>
                    <a:pt x="2037" y="46380"/>
                    <a:pt x="2060" y="46415"/>
                    <a:pt x="2084" y="46451"/>
                  </a:cubicBezTo>
                  <a:cubicBezTo>
                    <a:pt x="2120" y="46499"/>
                    <a:pt x="2156" y="46546"/>
                    <a:pt x="2203" y="46582"/>
                  </a:cubicBezTo>
                  <a:cubicBezTo>
                    <a:pt x="2251" y="46618"/>
                    <a:pt x="2310" y="46630"/>
                    <a:pt x="2370" y="46630"/>
                  </a:cubicBezTo>
                  <a:cubicBezTo>
                    <a:pt x="2418" y="46630"/>
                    <a:pt x="2453" y="46618"/>
                    <a:pt x="2489" y="46618"/>
                  </a:cubicBezTo>
                  <a:cubicBezTo>
                    <a:pt x="2501" y="46618"/>
                    <a:pt x="2513" y="46606"/>
                    <a:pt x="2525" y="46606"/>
                  </a:cubicBezTo>
                  <a:cubicBezTo>
                    <a:pt x="2584" y="46606"/>
                    <a:pt x="3430" y="46535"/>
                    <a:pt x="3608" y="46535"/>
                  </a:cubicBezTo>
                  <a:cubicBezTo>
                    <a:pt x="3715" y="46535"/>
                    <a:pt x="3870" y="46535"/>
                    <a:pt x="4025" y="46546"/>
                  </a:cubicBezTo>
                  <a:lnTo>
                    <a:pt x="4311" y="46546"/>
                  </a:lnTo>
                  <a:cubicBezTo>
                    <a:pt x="4465" y="46546"/>
                    <a:pt x="4727" y="46654"/>
                    <a:pt x="4870" y="46713"/>
                  </a:cubicBezTo>
                  <a:cubicBezTo>
                    <a:pt x="4906" y="46737"/>
                    <a:pt x="4942" y="46749"/>
                    <a:pt x="4966" y="46749"/>
                  </a:cubicBezTo>
                  <a:cubicBezTo>
                    <a:pt x="5025" y="46773"/>
                    <a:pt x="5156" y="46844"/>
                    <a:pt x="5251" y="46892"/>
                  </a:cubicBezTo>
                  <a:cubicBezTo>
                    <a:pt x="5370" y="46951"/>
                    <a:pt x="5370" y="46951"/>
                    <a:pt x="5370" y="46951"/>
                  </a:cubicBezTo>
                  <a:cubicBezTo>
                    <a:pt x="5382" y="46951"/>
                    <a:pt x="5406" y="46951"/>
                    <a:pt x="5430" y="46963"/>
                  </a:cubicBezTo>
                  <a:cubicBezTo>
                    <a:pt x="5537" y="46999"/>
                    <a:pt x="5597" y="47023"/>
                    <a:pt x="5620" y="47023"/>
                  </a:cubicBezTo>
                  <a:cubicBezTo>
                    <a:pt x="5644" y="47023"/>
                    <a:pt x="5656" y="47011"/>
                    <a:pt x="5668" y="47011"/>
                  </a:cubicBezTo>
                  <a:cubicBezTo>
                    <a:pt x="5668" y="46999"/>
                    <a:pt x="5680" y="46975"/>
                    <a:pt x="5680" y="46963"/>
                  </a:cubicBezTo>
                  <a:cubicBezTo>
                    <a:pt x="5680" y="46916"/>
                    <a:pt x="5573" y="46808"/>
                    <a:pt x="5513" y="46761"/>
                  </a:cubicBezTo>
                  <a:cubicBezTo>
                    <a:pt x="5454" y="46725"/>
                    <a:pt x="5382" y="46582"/>
                    <a:pt x="5299" y="46427"/>
                  </a:cubicBezTo>
                  <a:cubicBezTo>
                    <a:pt x="5263" y="46368"/>
                    <a:pt x="5239" y="46308"/>
                    <a:pt x="5204" y="46249"/>
                  </a:cubicBezTo>
                  <a:cubicBezTo>
                    <a:pt x="5108" y="46094"/>
                    <a:pt x="5001" y="45951"/>
                    <a:pt x="4930" y="45856"/>
                  </a:cubicBezTo>
                  <a:cubicBezTo>
                    <a:pt x="4894" y="45820"/>
                    <a:pt x="4870" y="45784"/>
                    <a:pt x="4858" y="45784"/>
                  </a:cubicBezTo>
                  <a:cubicBezTo>
                    <a:pt x="4858" y="45761"/>
                    <a:pt x="4870" y="45653"/>
                    <a:pt x="4870" y="45558"/>
                  </a:cubicBezTo>
                  <a:cubicBezTo>
                    <a:pt x="4882" y="45427"/>
                    <a:pt x="4882" y="45272"/>
                    <a:pt x="4882" y="45189"/>
                  </a:cubicBezTo>
                  <a:cubicBezTo>
                    <a:pt x="4870" y="45058"/>
                    <a:pt x="4823" y="44939"/>
                    <a:pt x="4763" y="44796"/>
                  </a:cubicBezTo>
                  <a:lnTo>
                    <a:pt x="4751" y="44761"/>
                  </a:lnTo>
                  <a:cubicBezTo>
                    <a:pt x="4704" y="44641"/>
                    <a:pt x="4763" y="44499"/>
                    <a:pt x="4823" y="44332"/>
                  </a:cubicBezTo>
                  <a:lnTo>
                    <a:pt x="4858" y="44272"/>
                  </a:lnTo>
                  <a:cubicBezTo>
                    <a:pt x="4942" y="44070"/>
                    <a:pt x="5037" y="43879"/>
                    <a:pt x="5097" y="43796"/>
                  </a:cubicBezTo>
                  <a:cubicBezTo>
                    <a:pt x="5132" y="43748"/>
                    <a:pt x="5299" y="43665"/>
                    <a:pt x="5430" y="43606"/>
                  </a:cubicBezTo>
                  <a:cubicBezTo>
                    <a:pt x="5549" y="43546"/>
                    <a:pt x="5656" y="43498"/>
                    <a:pt x="5704" y="43451"/>
                  </a:cubicBezTo>
                  <a:cubicBezTo>
                    <a:pt x="5835" y="43356"/>
                    <a:pt x="5906" y="43260"/>
                    <a:pt x="5978" y="43141"/>
                  </a:cubicBezTo>
                  <a:cubicBezTo>
                    <a:pt x="6013" y="43070"/>
                    <a:pt x="6025" y="42879"/>
                    <a:pt x="6025" y="42558"/>
                  </a:cubicBezTo>
                  <a:cubicBezTo>
                    <a:pt x="6037" y="42367"/>
                    <a:pt x="6037" y="42177"/>
                    <a:pt x="6061" y="42070"/>
                  </a:cubicBezTo>
                  <a:cubicBezTo>
                    <a:pt x="6097" y="41808"/>
                    <a:pt x="6109" y="41796"/>
                    <a:pt x="6156" y="41689"/>
                  </a:cubicBezTo>
                  <a:cubicBezTo>
                    <a:pt x="6216" y="41593"/>
                    <a:pt x="6656" y="41105"/>
                    <a:pt x="6751" y="41046"/>
                  </a:cubicBezTo>
                  <a:cubicBezTo>
                    <a:pt x="6775" y="41022"/>
                    <a:pt x="6823" y="40998"/>
                    <a:pt x="6871" y="40962"/>
                  </a:cubicBezTo>
                  <a:cubicBezTo>
                    <a:pt x="6954" y="40915"/>
                    <a:pt x="7061" y="40843"/>
                    <a:pt x="7156" y="40772"/>
                  </a:cubicBezTo>
                  <a:cubicBezTo>
                    <a:pt x="7287" y="40677"/>
                    <a:pt x="7323" y="40617"/>
                    <a:pt x="7394" y="40522"/>
                  </a:cubicBezTo>
                  <a:cubicBezTo>
                    <a:pt x="7418" y="40486"/>
                    <a:pt x="7442" y="40439"/>
                    <a:pt x="7490" y="40391"/>
                  </a:cubicBezTo>
                  <a:cubicBezTo>
                    <a:pt x="7573" y="40272"/>
                    <a:pt x="7692" y="40177"/>
                    <a:pt x="7775" y="40105"/>
                  </a:cubicBezTo>
                  <a:cubicBezTo>
                    <a:pt x="7835" y="40058"/>
                    <a:pt x="7871" y="40022"/>
                    <a:pt x="7894" y="39998"/>
                  </a:cubicBezTo>
                  <a:cubicBezTo>
                    <a:pt x="7942" y="39927"/>
                    <a:pt x="7906" y="39867"/>
                    <a:pt x="7859" y="39808"/>
                  </a:cubicBezTo>
                  <a:cubicBezTo>
                    <a:pt x="7847" y="39784"/>
                    <a:pt x="7823" y="39748"/>
                    <a:pt x="7799" y="39724"/>
                  </a:cubicBezTo>
                  <a:cubicBezTo>
                    <a:pt x="7764" y="39653"/>
                    <a:pt x="7775" y="39641"/>
                    <a:pt x="7799" y="39569"/>
                  </a:cubicBezTo>
                  <a:cubicBezTo>
                    <a:pt x="7811" y="39534"/>
                    <a:pt x="7823" y="39474"/>
                    <a:pt x="7835" y="39415"/>
                  </a:cubicBezTo>
                  <a:cubicBezTo>
                    <a:pt x="7859" y="39307"/>
                    <a:pt x="7894" y="39236"/>
                    <a:pt x="7930" y="39165"/>
                  </a:cubicBezTo>
                  <a:cubicBezTo>
                    <a:pt x="7966" y="39105"/>
                    <a:pt x="8002" y="39057"/>
                    <a:pt x="8002" y="38998"/>
                  </a:cubicBezTo>
                  <a:cubicBezTo>
                    <a:pt x="7990" y="38891"/>
                    <a:pt x="7871" y="38772"/>
                    <a:pt x="7740" y="38676"/>
                  </a:cubicBezTo>
                  <a:cubicBezTo>
                    <a:pt x="7656" y="38605"/>
                    <a:pt x="7597" y="38605"/>
                    <a:pt x="7513" y="38605"/>
                  </a:cubicBezTo>
                  <a:lnTo>
                    <a:pt x="7442" y="38605"/>
                  </a:lnTo>
                  <a:cubicBezTo>
                    <a:pt x="7359" y="38593"/>
                    <a:pt x="7228" y="38593"/>
                    <a:pt x="7097" y="38593"/>
                  </a:cubicBezTo>
                  <a:cubicBezTo>
                    <a:pt x="7037" y="38593"/>
                    <a:pt x="6978" y="38605"/>
                    <a:pt x="6918" y="38605"/>
                  </a:cubicBezTo>
                  <a:cubicBezTo>
                    <a:pt x="6775" y="38605"/>
                    <a:pt x="6680" y="38545"/>
                    <a:pt x="6609" y="38462"/>
                  </a:cubicBezTo>
                  <a:cubicBezTo>
                    <a:pt x="6525" y="38379"/>
                    <a:pt x="6370" y="38129"/>
                    <a:pt x="6287" y="38010"/>
                  </a:cubicBezTo>
                  <a:lnTo>
                    <a:pt x="6275" y="37986"/>
                  </a:lnTo>
                  <a:cubicBezTo>
                    <a:pt x="6228" y="37914"/>
                    <a:pt x="6180" y="37879"/>
                    <a:pt x="6132" y="37843"/>
                  </a:cubicBezTo>
                  <a:cubicBezTo>
                    <a:pt x="6097" y="37819"/>
                    <a:pt x="6061" y="37795"/>
                    <a:pt x="6013" y="37748"/>
                  </a:cubicBezTo>
                  <a:cubicBezTo>
                    <a:pt x="6001" y="37724"/>
                    <a:pt x="5989" y="37712"/>
                    <a:pt x="5978" y="37688"/>
                  </a:cubicBezTo>
                  <a:cubicBezTo>
                    <a:pt x="5978" y="37688"/>
                    <a:pt x="5966" y="37676"/>
                    <a:pt x="5966" y="37676"/>
                  </a:cubicBezTo>
                  <a:cubicBezTo>
                    <a:pt x="5966" y="37664"/>
                    <a:pt x="5954" y="37664"/>
                    <a:pt x="5954" y="37652"/>
                  </a:cubicBezTo>
                  <a:cubicBezTo>
                    <a:pt x="5942" y="37629"/>
                    <a:pt x="5930" y="37605"/>
                    <a:pt x="5918" y="37569"/>
                  </a:cubicBezTo>
                  <a:cubicBezTo>
                    <a:pt x="5918" y="37557"/>
                    <a:pt x="5918" y="37545"/>
                    <a:pt x="5906" y="37533"/>
                  </a:cubicBezTo>
                  <a:lnTo>
                    <a:pt x="5894" y="37450"/>
                  </a:lnTo>
                  <a:cubicBezTo>
                    <a:pt x="5894" y="37438"/>
                    <a:pt x="5882" y="37426"/>
                    <a:pt x="5882" y="37414"/>
                  </a:cubicBezTo>
                  <a:cubicBezTo>
                    <a:pt x="5870" y="37355"/>
                    <a:pt x="5870" y="37271"/>
                    <a:pt x="5882" y="37176"/>
                  </a:cubicBezTo>
                  <a:cubicBezTo>
                    <a:pt x="5882" y="37129"/>
                    <a:pt x="5882" y="37081"/>
                    <a:pt x="5882" y="37021"/>
                  </a:cubicBezTo>
                  <a:cubicBezTo>
                    <a:pt x="5894" y="36902"/>
                    <a:pt x="5954" y="36807"/>
                    <a:pt x="6073" y="36640"/>
                  </a:cubicBezTo>
                  <a:lnTo>
                    <a:pt x="6120" y="36581"/>
                  </a:lnTo>
                  <a:cubicBezTo>
                    <a:pt x="6240" y="36402"/>
                    <a:pt x="6454" y="36069"/>
                    <a:pt x="6549" y="35938"/>
                  </a:cubicBezTo>
                  <a:lnTo>
                    <a:pt x="6585" y="35878"/>
                  </a:lnTo>
                  <a:cubicBezTo>
                    <a:pt x="6597" y="35867"/>
                    <a:pt x="6704" y="35855"/>
                    <a:pt x="6751" y="35843"/>
                  </a:cubicBezTo>
                  <a:cubicBezTo>
                    <a:pt x="6775" y="35843"/>
                    <a:pt x="6799" y="35831"/>
                    <a:pt x="6811" y="35831"/>
                  </a:cubicBezTo>
                  <a:cubicBezTo>
                    <a:pt x="6871" y="35819"/>
                    <a:pt x="6906" y="35783"/>
                    <a:pt x="6978" y="35736"/>
                  </a:cubicBezTo>
                  <a:cubicBezTo>
                    <a:pt x="7013" y="35712"/>
                    <a:pt x="7049" y="35676"/>
                    <a:pt x="7097" y="35640"/>
                  </a:cubicBezTo>
                  <a:cubicBezTo>
                    <a:pt x="7144" y="35617"/>
                    <a:pt x="7168" y="35593"/>
                    <a:pt x="7192" y="35569"/>
                  </a:cubicBezTo>
                  <a:cubicBezTo>
                    <a:pt x="7263" y="35521"/>
                    <a:pt x="7275" y="35509"/>
                    <a:pt x="7394" y="35474"/>
                  </a:cubicBezTo>
                  <a:cubicBezTo>
                    <a:pt x="7436" y="35456"/>
                    <a:pt x="7463" y="35450"/>
                    <a:pt x="7485" y="35450"/>
                  </a:cubicBezTo>
                  <a:cubicBezTo>
                    <a:pt x="7508" y="35450"/>
                    <a:pt x="7525" y="35456"/>
                    <a:pt x="7549" y="35462"/>
                  </a:cubicBezTo>
                  <a:cubicBezTo>
                    <a:pt x="7561" y="35474"/>
                    <a:pt x="7585" y="35486"/>
                    <a:pt x="7621" y="35497"/>
                  </a:cubicBezTo>
                  <a:cubicBezTo>
                    <a:pt x="7669" y="35504"/>
                    <a:pt x="7729" y="35511"/>
                    <a:pt x="7782" y="35511"/>
                  </a:cubicBezTo>
                  <a:cubicBezTo>
                    <a:pt x="7822" y="35511"/>
                    <a:pt x="7857" y="35508"/>
                    <a:pt x="7883" y="35497"/>
                  </a:cubicBezTo>
                  <a:cubicBezTo>
                    <a:pt x="7942" y="35462"/>
                    <a:pt x="7942" y="35426"/>
                    <a:pt x="7930" y="35378"/>
                  </a:cubicBezTo>
                  <a:cubicBezTo>
                    <a:pt x="7930" y="35355"/>
                    <a:pt x="7918" y="35319"/>
                    <a:pt x="7930" y="35271"/>
                  </a:cubicBezTo>
                  <a:cubicBezTo>
                    <a:pt x="7930" y="35188"/>
                    <a:pt x="7978" y="34950"/>
                    <a:pt x="8014" y="34795"/>
                  </a:cubicBezTo>
                  <a:cubicBezTo>
                    <a:pt x="8037" y="34700"/>
                    <a:pt x="8037" y="34640"/>
                    <a:pt x="8049" y="34616"/>
                  </a:cubicBezTo>
                  <a:cubicBezTo>
                    <a:pt x="8073" y="34604"/>
                    <a:pt x="8133" y="34604"/>
                    <a:pt x="8180" y="34593"/>
                  </a:cubicBezTo>
                  <a:cubicBezTo>
                    <a:pt x="8204" y="34593"/>
                    <a:pt x="8240" y="34593"/>
                    <a:pt x="8252" y="34581"/>
                  </a:cubicBezTo>
                  <a:cubicBezTo>
                    <a:pt x="8347" y="34557"/>
                    <a:pt x="8359" y="34521"/>
                    <a:pt x="8371" y="34438"/>
                  </a:cubicBezTo>
                  <a:cubicBezTo>
                    <a:pt x="8371" y="34390"/>
                    <a:pt x="8359" y="34307"/>
                    <a:pt x="8323" y="34152"/>
                  </a:cubicBezTo>
                  <a:cubicBezTo>
                    <a:pt x="8299" y="34045"/>
                    <a:pt x="8275" y="33914"/>
                    <a:pt x="8264" y="33795"/>
                  </a:cubicBezTo>
                  <a:cubicBezTo>
                    <a:pt x="8252" y="33723"/>
                    <a:pt x="8252" y="33652"/>
                    <a:pt x="8264" y="33569"/>
                  </a:cubicBezTo>
                  <a:cubicBezTo>
                    <a:pt x="8264" y="33569"/>
                    <a:pt x="8264" y="33557"/>
                    <a:pt x="8264" y="33557"/>
                  </a:cubicBezTo>
                  <a:cubicBezTo>
                    <a:pt x="8275" y="33545"/>
                    <a:pt x="8275" y="33533"/>
                    <a:pt x="8275" y="33521"/>
                  </a:cubicBezTo>
                  <a:cubicBezTo>
                    <a:pt x="8275" y="33497"/>
                    <a:pt x="8275" y="33485"/>
                    <a:pt x="8287" y="33473"/>
                  </a:cubicBezTo>
                  <a:cubicBezTo>
                    <a:pt x="8287" y="33461"/>
                    <a:pt x="8287" y="33438"/>
                    <a:pt x="8287" y="33426"/>
                  </a:cubicBezTo>
                  <a:cubicBezTo>
                    <a:pt x="8299" y="33378"/>
                    <a:pt x="8311" y="33342"/>
                    <a:pt x="8323" y="33295"/>
                  </a:cubicBezTo>
                  <a:cubicBezTo>
                    <a:pt x="8335" y="33283"/>
                    <a:pt x="8335" y="33271"/>
                    <a:pt x="8335" y="33259"/>
                  </a:cubicBezTo>
                  <a:cubicBezTo>
                    <a:pt x="8371" y="33188"/>
                    <a:pt x="8395" y="33116"/>
                    <a:pt x="8430" y="33057"/>
                  </a:cubicBezTo>
                  <a:cubicBezTo>
                    <a:pt x="8549" y="32866"/>
                    <a:pt x="8740" y="32711"/>
                    <a:pt x="8930" y="32640"/>
                  </a:cubicBezTo>
                  <a:cubicBezTo>
                    <a:pt x="9097" y="32569"/>
                    <a:pt x="9204" y="32557"/>
                    <a:pt x="9276" y="32545"/>
                  </a:cubicBezTo>
                  <a:cubicBezTo>
                    <a:pt x="9299" y="32533"/>
                    <a:pt x="9323" y="32533"/>
                    <a:pt x="9347" y="32521"/>
                  </a:cubicBezTo>
                  <a:cubicBezTo>
                    <a:pt x="9383" y="32509"/>
                    <a:pt x="9383" y="32485"/>
                    <a:pt x="9395" y="32473"/>
                  </a:cubicBezTo>
                  <a:cubicBezTo>
                    <a:pt x="9395" y="32426"/>
                    <a:pt x="9359" y="32414"/>
                    <a:pt x="9299" y="32378"/>
                  </a:cubicBezTo>
                  <a:cubicBezTo>
                    <a:pt x="9276" y="32354"/>
                    <a:pt x="9240" y="32342"/>
                    <a:pt x="9204" y="32319"/>
                  </a:cubicBezTo>
                  <a:cubicBezTo>
                    <a:pt x="9097" y="32247"/>
                    <a:pt x="8907" y="32140"/>
                    <a:pt x="8752" y="32104"/>
                  </a:cubicBezTo>
                  <a:cubicBezTo>
                    <a:pt x="8692" y="32092"/>
                    <a:pt x="8692" y="32092"/>
                    <a:pt x="8704" y="32033"/>
                  </a:cubicBezTo>
                  <a:cubicBezTo>
                    <a:pt x="8704" y="32009"/>
                    <a:pt x="8716" y="31973"/>
                    <a:pt x="8716" y="31938"/>
                  </a:cubicBezTo>
                  <a:cubicBezTo>
                    <a:pt x="8728" y="31830"/>
                    <a:pt x="8835" y="31771"/>
                    <a:pt x="8847" y="31771"/>
                  </a:cubicBezTo>
                  <a:lnTo>
                    <a:pt x="8918" y="31771"/>
                  </a:lnTo>
                  <a:cubicBezTo>
                    <a:pt x="8978" y="31771"/>
                    <a:pt x="9049" y="31759"/>
                    <a:pt x="9109" y="31759"/>
                  </a:cubicBezTo>
                  <a:cubicBezTo>
                    <a:pt x="9180" y="31759"/>
                    <a:pt x="9204" y="31771"/>
                    <a:pt x="9204" y="31771"/>
                  </a:cubicBezTo>
                  <a:cubicBezTo>
                    <a:pt x="9228" y="31795"/>
                    <a:pt x="9252" y="31973"/>
                    <a:pt x="9264" y="32033"/>
                  </a:cubicBezTo>
                  <a:cubicBezTo>
                    <a:pt x="9264" y="32057"/>
                    <a:pt x="9264" y="32080"/>
                    <a:pt x="9276" y="32092"/>
                  </a:cubicBezTo>
                  <a:cubicBezTo>
                    <a:pt x="9288" y="32188"/>
                    <a:pt x="9371" y="32188"/>
                    <a:pt x="9395" y="32188"/>
                  </a:cubicBezTo>
                  <a:lnTo>
                    <a:pt x="9573" y="32188"/>
                  </a:lnTo>
                  <a:cubicBezTo>
                    <a:pt x="9599" y="32190"/>
                    <a:pt x="9621" y="32191"/>
                    <a:pt x="9640" y="32191"/>
                  </a:cubicBezTo>
                  <a:cubicBezTo>
                    <a:pt x="9729" y="32191"/>
                    <a:pt x="9760" y="32169"/>
                    <a:pt x="9799" y="32140"/>
                  </a:cubicBezTo>
                  <a:cubicBezTo>
                    <a:pt x="9823" y="32128"/>
                    <a:pt x="9835" y="32116"/>
                    <a:pt x="9859" y="32104"/>
                  </a:cubicBezTo>
                  <a:cubicBezTo>
                    <a:pt x="9895" y="32092"/>
                    <a:pt x="9930" y="32080"/>
                    <a:pt x="9954" y="32068"/>
                  </a:cubicBezTo>
                  <a:cubicBezTo>
                    <a:pt x="10002" y="32057"/>
                    <a:pt x="10038" y="32045"/>
                    <a:pt x="10061" y="31997"/>
                  </a:cubicBezTo>
                  <a:cubicBezTo>
                    <a:pt x="10097" y="31973"/>
                    <a:pt x="10097" y="31866"/>
                    <a:pt x="10073" y="31521"/>
                  </a:cubicBezTo>
                  <a:cubicBezTo>
                    <a:pt x="10073" y="31461"/>
                    <a:pt x="10073" y="31414"/>
                    <a:pt x="10073" y="31402"/>
                  </a:cubicBezTo>
                  <a:cubicBezTo>
                    <a:pt x="10073" y="31366"/>
                    <a:pt x="10085" y="31164"/>
                    <a:pt x="10073" y="31080"/>
                  </a:cubicBezTo>
                  <a:cubicBezTo>
                    <a:pt x="10061" y="31009"/>
                    <a:pt x="9978" y="30878"/>
                    <a:pt x="9907" y="30878"/>
                  </a:cubicBezTo>
                  <a:cubicBezTo>
                    <a:pt x="9859" y="30878"/>
                    <a:pt x="9752" y="30985"/>
                    <a:pt x="9716" y="31021"/>
                  </a:cubicBezTo>
                  <a:cubicBezTo>
                    <a:pt x="9692" y="31056"/>
                    <a:pt x="9597" y="31080"/>
                    <a:pt x="9549" y="31092"/>
                  </a:cubicBezTo>
                  <a:cubicBezTo>
                    <a:pt x="9514" y="31092"/>
                    <a:pt x="9490" y="31104"/>
                    <a:pt x="9478" y="31104"/>
                  </a:cubicBezTo>
                  <a:cubicBezTo>
                    <a:pt x="9454" y="31116"/>
                    <a:pt x="9407" y="31116"/>
                    <a:pt x="9371" y="31116"/>
                  </a:cubicBezTo>
                  <a:cubicBezTo>
                    <a:pt x="9335" y="31116"/>
                    <a:pt x="9311" y="31116"/>
                    <a:pt x="9288" y="31128"/>
                  </a:cubicBezTo>
                  <a:cubicBezTo>
                    <a:pt x="9276" y="31128"/>
                    <a:pt x="9252" y="31152"/>
                    <a:pt x="9252" y="31176"/>
                  </a:cubicBezTo>
                  <a:cubicBezTo>
                    <a:pt x="9252" y="31187"/>
                    <a:pt x="9264" y="31211"/>
                    <a:pt x="9288" y="31223"/>
                  </a:cubicBezTo>
                  <a:cubicBezTo>
                    <a:pt x="9299" y="31223"/>
                    <a:pt x="9311" y="31223"/>
                    <a:pt x="9335" y="31247"/>
                  </a:cubicBezTo>
                  <a:cubicBezTo>
                    <a:pt x="9383" y="31283"/>
                    <a:pt x="9454" y="31354"/>
                    <a:pt x="9490" y="31414"/>
                  </a:cubicBezTo>
                  <a:cubicBezTo>
                    <a:pt x="9442" y="31437"/>
                    <a:pt x="9264" y="31473"/>
                    <a:pt x="9157" y="31473"/>
                  </a:cubicBezTo>
                  <a:cubicBezTo>
                    <a:pt x="9121" y="31473"/>
                    <a:pt x="9085" y="31354"/>
                    <a:pt x="9061" y="31295"/>
                  </a:cubicBezTo>
                  <a:cubicBezTo>
                    <a:pt x="9049" y="31271"/>
                    <a:pt x="9049" y="31235"/>
                    <a:pt x="9037" y="31211"/>
                  </a:cubicBezTo>
                  <a:cubicBezTo>
                    <a:pt x="9002" y="31152"/>
                    <a:pt x="8930" y="31140"/>
                    <a:pt x="8859" y="31128"/>
                  </a:cubicBezTo>
                  <a:cubicBezTo>
                    <a:pt x="8823" y="31116"/>
                    <a:pt x="8799" y="31116"/>
                    <a:pt x="8764" y="31104"/>
                  </a:cubicBezTo>
                  <a:cubicBezTo>
                    <a:pt x="8656" y="31080"/>
                    <a:pt x="8549" y="30973"/>
                    <a:pt x="8490" y="30890"/>
                  </a:cubicBezTo>
                  <a:cubicBezTo>
                    <a:pt x="8478" y="30878"/>
                    <a:pt x="8478" y="30866"/>
                    <a:pt x="8466" y="30842"/>
                  </a:cubicBezTo>
                  <a:cubicBezTo>
                    <a:pt x="8466" y="30818"/>
                    <a:pt x="8442" y="30806"/>
                    <a:pt x="8418" y="30806"/>
                  </a:cubicBezTo>
                  <a:lnTo>
                    <a:pt x="7823" y="30842"/>
                  </a:lnTo>
                  <a:cubicBezTo>
                    <a:pt x="7811" y="30783"/>
                    <a:pt x="7811" y="30711"/>
                    <a:pt x="7811" y="30628"/>
                  </a:cubicBezTo>
                  <a:cubicBezTo>
                    <a:pt x="7811" y="30580"/>
                    <a:pt x="7811" y="30533"/>
                    <a:pt x="7811" y="30497"/>
                  </a:cubicBezTo>
                  <a:cubicBezTo>
                    <a:pt x="7811" y="30437"/>
                    <a:pt x="7823" y="30342"/>
                    <a:pt x="7823" y="30259"/>
                  </a:cubicBezTo>
                  <a:cubicBezTo>
                    <a:pt x="7847" y="30044"/>
                    <a:pt x="7847" y="29961"/>
                    <a:pt x="7823" y="29913"/>
                  </a:cubicBezTo>
                  <a:lnTo>
                    <a:pt x="7811" y="29902"/>
                  </a:lnTo>
                  <a:cubicBezTo>
                    <a:pt x="7775" y="29854"/>
                    <a:pt x="7692" y="29723"/>
                    <a:pt x="7692" y="29652"/>
                  </a:cubicBezTo>
                  <a:cubicBezTo>
                    <a:pt x="7704" y="29544"/>
                    <a:pt x="7692" y="29461"/>
                    <a:pt x="7656" y="29378"/>
                  </a:cubicBezTo>
                  <a:cubicBezTo>
                    <a:pt x="7633" y="29342"/>
                    <a:pt x="7633" y="29306"/>
                    <a:pt x="7644" y="29271"/>
                  </a:cubicBezTo>
                  <a:cubicBezTo>
                    <a:pt x="7644" y="29235"/>
                    <a:pt x="7644" y="29211"/>
                    <a:pt x="7633" y="29187"/>
                  </a:cubicBezTo>
                  <a:cubicBezTo>
                    <a:pt x="7656" y="29140"/>
                    <a:pt x="7883" y="29092"/>
                    <a:pt x="8037" y="29080"/>
                  </a:cubicBezTo>
                  <a:cubicBezTo>
                    <a:pt x="8048" y="29078"/>
                    <a:pt x="8057" y="29077"/>
                    <a:pt x="8065" y="29077"/>
                  </a:cubicBezTo>
                  <a:cubicBezTo>
                    <a:pt x="8106" y="29077"/>
                    <a:pt x="8131" y="29100"/>
                    <a:pt x="8180" y="29140"/>
                  </a:cubicBezTo>
                  <a:cubicBezTo>
                    <a:pt x="8204" y="29151"/>
                    <a:pt x="8228" y="29175"/>
                    <a:pt x="8264" y="29199"/>
                  </a:cubicBezTo>
                  <a:cubicBezTo>
                    <a:pt x="8395" y="29282"/>
                    <a:pt x="8478" y="29306"/>
                    <a:pt x="8597" y="29342"/>
                  </a:cubicBezTo>
                  <a:lnTo>
                    <a:pt x="8609" y="29342"/>
                  </a:lnTo>
                  <a:cubicBezTo>
                    <a:pt x="8704" y="29378"/>
                    <a:pt x="9002" y="29473"/>
                    <a:pt x="9168" y="29568"/>
                  </a:cubicBezTo>
                  <a:cubicBezTo>
                    <a:pt x="9347" y="29652"/>
                    <a:pt x="9597" y="29652"/>
                    <a:pt x="9692" y="29652"/>
                  </a:cubicBezTo>
                  <a:cubicBezTo>
                    <a:pt x="9788" y="29652"/>
                    <a:pt x="9978" y="29544"/>
                    <a:pt x="10204" y="29390"/>
                  </a:cubicBezTo>
                  <a:lnTo>
                    <a:pt x="10240" y="29366"/>
                  </a:lnTo>
                  <a:cubicBezTo>
                    <a:pt x="10264" y="29354"/>
                    <a:pt x="10288" y="29342"/>
                    <a:pt x="10311" y="29330"/>
                  </a:cubicBezTo>
                  <a:lnTo>
                    <a:pt x="10407" y="29485"/>
                  </a:lnTo>
                  <a:cubicBezTo>
                    <a:pt x="10407" y="29485"/>
                    <a:pt x="10419" y="29485"/>
                    <a:pt x="10419" y="29497"/>
                  </a:cubicBezTo>
                  <a:lnTo>
                    <a:pt x="10514" y="29568"/>
                  </a:lnTo>
                  <a:lnTo>
                    <a:pt x="10561" y="29568"/>
                  </a:lnTo>
                  <a:cubicBezTo>
                    <a:pt x="10669" y="29509"/>
                    <a:pt x="10776" y="29437"/>
                    <a:pt x="10871" y="29390"/>
                  </a:cubicBezTo>
                  <a:lnTo>
                    <a:pt x="10895" y="29366"/>
                  </a:lnTo>
                  <a:cubicBezTo>
                    <a:pt x="10919" y="29354"/>
                    <a:pt x="10942" y="29342"/>
                    <a:pt x="10966" y="29330"/>
                  </a:cubicBezTo>
                  <a:cubicBezTo>
                    <a:pt x="11038" y="29294"/>
                    <a:pt x="11121" y="29282"/>
                    <a:pt x="11204" y="29259"/>
                  </a:cubicBezTo>
                  <a:cubicBezTo>
                    <a:pt x="11288" y="29247"/>
                    <a:pt x="11383" y="29223"/>
                    <a:pt x="11466" y="29187"/>
                  </a:cubicBezTo>
                  <a:cubicBezTo>
                    <a:pt x="11645" y="29104"/>
                    <a:pt x="11681" y="28985"/>
                    <a:pt x="11681" y="28878"/>
                  </a:cubicBezTo>
                  <a:cubicBezTo>
                    <a:pt x="11681" y="28770"/>
                    <a:pt x="11562" y="28628"/>
                    <a:pt x="11478" y="28532"/>
                  </a:cubicBezTo>
                  <a:cubicBezTo>
                    <a:pt x="11407" y="28473"/>
                    <a:pt x="11443" y="28330"/>
                    <a:pt x="11454" y="28223"/>
                  </a:cubicBezTo>
                  <a:cubicBezTo>
                    <a:pt x="11454" y="28199"/>
                    <a:pt x="11466" y="28187"/>
                    <a:pt x="11466" y="28163"/>
                  </a:cubicBezTo>
                  <a:cubicBezTo>
                    <a:pt x="11478" y="28092"/>
                    <a:pt x="11490" y="28068"/>
                    <a:pt x="11514" y="28032"/>
                  </a:cubicBezTo>
                  <a:cubicBezTo>
                    <a:pt x="11526" y="28008"/>
                    <a:pt x="11538" y="27985"/>
                    <a:pt x="11550" y="27961"/>
                  </a:cubicBezTo>
                  <a:cubicBezTo>
                    <a:pt x="11585" y="27901"/>
                    <a:pt x="11585" y="27866"/>
                    <a:pt x="11585" y="27806"/>
                  </a:cubicBezTo>
                  <a:cubicBezTo>
                    <a:pt x="11585" y="27758"/>
                    <a:pt x="11585" y="27687"/>
                    <a:pt x="11633" y="27568"/>
                  </a:cubicBezTo>
                  <a:cubicBezTo>
                    <a:pt x="11681" y="27401"/>
                    <a:pt x="11716" y="27377"/>
                    <a:pt x="11776" y="27342"/>
                  </a:cubicBezTo>
                  <a:cubicBezTo>
                    <a:pt x="11800" y="27330"/>
                    <a:pt x="11824" y="27306"/>
                    <a:pt x="11859" y="27282"/>
                  </a:cubicBezTo>
                  <a:cubicBezTo>
                    <a:pt x="11966" y="27211"/>
                    <a:pt x="11955" y="27139"/>
                    <a:pt x="11955" y="27056"/>
                  </a:cubicBezTo>
                  <a:cubicBezTo>
                    <a:pt x="11955" y="27032"/>
                    <a:pt x="11955" y="27020"/>
                    <a:pt x="11955" y="26985"/>
                  </a:cubicBezTo>
                  <a:cubicBezTo>
                    <a:pt x="11966" y="26889"/>
                    <a:pt x="11883" y="26830"/>
                    <a:pt x="11824" y="26770"/>
                  </a:cubicBezTo>
                  <a:cubicBezTo>
                    <a:pt x="11800" y="26746"/>
                    <a:pt x="11776" y="26734"/>
                    <a:pt x="11752" y="26711"/>
                  </a:cubicBezTo>
                  <a:cubicBezTo>
                    <a:pt x="11693" y="26639"/>
                    <a:pt x="11490" y="26151"/>
                    <a:pt x="11478" y="26080"/>
                  </a:cubicBezTo>
                  <a:cubicBezTo>
                    <a:pt x="11478" y="26044"/>
                    <a:pt x="11478" y="26020"/>
                    <a:pt x="11490" y="26008"/>
                  </a:cubicBezTo>
                  <a:cubicBezTo>
                    <a:pt x="11490" y="25996"/>
                    <a:pt x="11502" y="25984"/>
                    <a:pt x="11562" y="25984"/>
                  </a:cubicBezTo>
                  <a:cubicBezTo>
                    <a:pt x="11587" y="25982"/>
                    <a:pt x="11610" y="25980"/>
                    <a:pt x="11632" y="25980"/>
                  </a:cubicBezTo>
                  <a:cubicBezTo>
                    <a:pt x="11703" y="25980"/>
                    <a:pt x="11760" y="25996"/>
                    <a:pt x="11824" y="26032"/>
                  </a:cubicBezTo>
                  <a:cubicBezTo>
                    <a:pt x="11871" y="26056"/>
                    <a:pt x="11919" y="26103"/>
                    <a:pt x="11966" y="26151"/>
                  </a:cubicBezTo>
                  <a:cubicBezTo>
                    <a:pt x="11990" y="26175"/>
                    <a:pt x="12002" y="26199"/>
                    <a:pt x="12026" y="26223"/>
                  </a:cubicBezTo>
                  <a:cubicBezTo>
                    <a:pt x="12074" y="26270"/>
                    <a:pt x="12097" y="26270"/>
                    <a:pt x="12157" y="26282"/>
                  </a:cubicBezTo>
                  <a:cubicBezTo>
                    <a:pt x="12205" y="26294"/>
                    <a:pt x="12276" y="26306"/>
                    <a:pt x="12407" y="26342"/>
                  </a:cubicBezTo>
                  <a:cubicBezTo>
                    <a:pt x="12657" y="26425"/>
                    <a:pt x="12824" y="26425"/>
                    <a:pt x="13133" y="26425"/>
                  </a:cubicBezTo>
                  <a:lnTo>
                    <a:pt x="13336" y="26425"/>
                  </a:lnTo>
                  <a:cubicBezTo>
                    <a:pt x="13645" y="26425"/>
                    <a:pt x="14312" y="26270"/>
                    <a:pt x="14836" y="26151"/>
                  </a:cubicBezTo>
                  <a:cubicBezTo>
                    <a:pt x="15098" y="26092"/>
                    <a:pt x="15312" y="26044"/>
                    <a:pt x="15443" y="26020"/>
                  </a:cubicBezTo>
                  <a:cubicBezTo>
                    <a:pt x="15895" y="25937"/>
                    <a:pt x="16908" y="25437"/>
                    <a:pt x="17027" y="25377"/>
                  </a:cubicBezTo>
                  <a:cubicBezTo>
                    <a:pt x="17146" y="25306"/>
                    <a:pt x="17181" y="25163"/>
                    <a:pt x="17217" y="25044"/>
                  </a:cubicBezTo>
                  <a:cubicBezTo>
                    <a:pt x="17229" y="24996"/>
                    <a:pt x="17241" y="24960"/>
                    <a:pt x="17253" y="24925"/>
                  </a:cubicBezTo>
                  <a:cubicBezTo>
                    <a:pt x="17300" y="24794"/>
                    <a:pt x="17503" y="24508"/>
                    <a:pt x="17634" y="24401"/>
                  </a:cubicBezTo>
                  <a:cubicBezTo>
                    <a:pt x="17670" y="24365"/>
                    <a:pt x="17705" y="24353"/>
                    <a:pt x="17741" y="24329"/>
                  </a:cubicBezTo>
                  <a:cubicBezTo>
                    <a:pt x="17812" y="24270"/>
                    <a:pt x="17884" y="24234"/>
                    <a:pt x="17967" y="24115"/>
                  </a:cubicBezTo>
                  <a:cubicBezTo>
                    <a:pt x="18039" y="24008"/>
                    <a:pt x="18098" y="23913"/>
                    <a:pt x="18134" y="23817"/>
                  </a:cubicBezTo>
                  <a:cubicBezTo>
                    <a:pt x="18170" y="23770"/>
                    <a:pt x="18193" y="23710"/>
                    <a:pt x="18217" y="23675"/>
                  </a:cubicBezTo>
                  <a:cubicBezTo>
                    <a:pt x="18229" y="23651"/>
                    <a:pt x="18253" y="23627"/>
                    <a:pt x="18277" y="23591"/>
                  </a:cubicBezTo>
                  <a:cubicBezTo>
                    <a:pt x="18348" y="23496"/>
                    <a:pt x="18432" y="23377"/>
                    <a:pt x="18443" y="23294"/>
                  </a:cubicBezTo>
                  <a:cubicBezTo>
                    <a:pt x="18455" y="23198"/>
                    <a:pt x="18432" y="22508"/>
                    <a:pt x="18408" y="22448"/>
                  </a:cubicBezTo>
                  <a:cubicBezTo>
                    <a:pt x="18402" y="22418"/>
                    <a:pt x="18381" y="22407"/>
                    <a:pt x="18350" y="22407"/>
                  </a:cubicBezTo>
                  <a:cubicBezTo>
                    <a:pt x="18318" y="22407"/>
                    <a:pt x="18277" y="22418"/>
                    <a:pt x="18229" y="22436"/>
                  </a:cubicBezTo>
                  <a:cubicBezTo>
                    <a:pt x="18181" y="22460"/>
                    <a:pt x="18122" y="22484"/>
                    <a:pt x="18074" y="22484"/>
                  </a:cubicBezTo>
                  <a:cubicBezTo>
                    <a:pt x="17991" y="22484"/>
                    <a:pt x="17920" y="22317"/>
                    <a:pt x="17884" y="22210"/>
                  </a:cubicBezTo>
                  <a:lnTo>
                    <a:pt x="17872" y="22198"/>
                  </a:lnTo>
                  <a:cubicBezTo>
                    <a:pt x="17836" y="22115"/>
                    <a:pt x="17777" y="22103"/>
                    <a:pt x="17729" y="22091"/>
                  </a:cubicBezTo>
                  <a:cubicBezTo>
                    <a:pt x="17693" y="22079"/>
                    <a:pt x="17670" y="22067"/>
                    <a:pt x="17658" y="22043"/>
                  </a:cubicBezTo>
                  <a:cubicBezTo>
                    <a:pt x="17610" y="21960"/>
                    <a:pt x="17681" y="21651"/>
                    <a:pt x="17729" y="21543"/>
                  </a:cubicBezTo>
                  <a:cubicBezTo>
                    <a:pt x="17753" y="21496"/>
                    <a:pt x="17800" y="21424"/>
                    <a:pt x="17848" y="21365"/>
                  </a:cubicBezTo>
                  <a:cubicBezTo>
                    <a:pt x="17896" y="21293"/>
                    <a:pt x="17943" y="21222"/>
                    <a:pt x="17967" y="21162"/>
                  </a:cubicBezTo>
                  <a:cubicBezTo>
                    <a:pt x="18015" y="21067"/>
                    <a:pt x="17979" y="21008"/>
                    <a:pt x="17931" y="20960"/>
                  </a:cubicBezTo>
                  <a:cubicBezTo>
                    <a:pt x="17908" y="20936"/>
                    <a:pt x="17884" y="20900"/>
                    <a:pt x="17860" y="20853"/>
                  </a:cubicBezTo>
                  <a:cubicBezTo>
                    <a:pt x="17800" y="20722"/>
                    <a:pt x="17729" y="20686"/>
                    <a:pt x="17670" y="20638"/>
                  </a:cubicBezTo>
                  <a:cubicBezTo>
                    <a:pt x="17658" y="20638"/>
                    <a:pt x="17658" y="20627"/>
                    <a:pt x="17646" y="20615"/>
                  </a:cubicBezTo>
                  <a:cubicBezTo>
                    <a:pt x="17574" y="20567"/>
                    <a:pt x="17324" y="20353"/>
                    <a:pt x="17265" y="20281"/>
                  </a:cubicBezTo>
                  <a:cubicBezTo>
                    <a:pt x="17217" y="20210"/>
                    <a:pt x="17146" y="20186"/>
                    <a:pt x="17122" y="20186"/>
                  </a:cubicBezTo>
                  <a:cubicBezTo>
                    <a:pt x="17086" y="20162"/>
                    <a:pt x="17038" y="20150"/>
                    <a:pt x="16991" y="20150"/>
                  </a:cubicBezTo>
                  <a:cubicBezTo>
                    <a:pt x="16931" y="20138"/>
                    <a:pt x="16848" y="20115"/>
                    <a:pt x="16741" y="20067"/>
                  </a:cubicBezTo>
                  <a:cubicBezTo>
                    <a:pt x="16646" y="20019"/>
                    <a:pt x="16634" y="19936"/>
                    <a:pt x="16622" y="19817"/>
                  </a:cubicBezTo>
                  <a:cubicBezTo>
                    <a:pt x="16622" y="19793"/>
                    <a:pt x="16622" y="19769"/>
                    <a:pt x="16610" y="19746"/>
                  </a:cubicBezTo>
                  <a:cubicBezTo>
                    <a:pt x="16598" y="19603"/>
                    <a:pt x="16586" y="19460"/>
                    <a:pt x="16574" y="19269"/>
                  </a:cubicBezTo>
                  <a:cubicBezTo>
                    <a:pt x="16574" y="19234"/>
                    <a:pt x="16574" y="19198"/>
                    <a:pt x="16574" y="19162"/>
                  </a:cubicBezTo>
                  <a:cubicBezTo>
                    <a:pt x="16574" y="19138"/>
                    <a:pt x="16574" y="19114"/>
                    <a:pt x="16574" y="19091"/>
                  </a:cubicBezTo>
                  <a:cubicBezTo>
                    <a:pt x="16574" y="19079"/>
                    <a:pt x="16574" y="19067"/>
                    <a:pt x="16574" y="19055"/>
                  </a:cubicBezTo>
                  <a:cubicBezTo>
                    <a:pt x="16574" y="19031"/>
                    <a:pt x="16574" y="19007"/>
                    <a:pt x="16574" y="18984"/>
                  </a:cubicBezTo>
                  <a:cubicBezTo>
                    <a:pt x="16574" y="18972"/>
                    <a:pt x="16574" y="18972"/>
                    <a:pt x="16574" y="18960"/>
                  </a:cubicBezTo>
                  <a:cubicBezTo>
                    <a:pt x="16562" y="18924"/>
                    <a:pt x="16562" y="18888"/>
                    <a:pt x="16550" y="18864"/>
                  </a:cubicBezTo>
                  <a:cubicBezTo>
                    <a:pt x="16527" y="18745"/>
                    <a:pt x="16574" y="18412"/>
                    <a:pt x="16598" y="18162"/>
                  </a:cubicBezTo>
                  <a:cubicBezTo>
                    <a:pt x="16610" y="18043"/>
                    <a:pt x="16622" y="17936"/>
                    <a:pt x="16634" y="17876"/>
                  </a:cubicBezTo>
                  <a:cubicBezTo>
                    <a:pt x="16634" y="17769"/>
                    <a:pt x="16646" y="17757"/>
                    <a:pt x="16669" y="17745"/>
                  </a:cubicBezTo>
                  <a:cubicBezTo>
                    <a:pt x="16693" y="17745"/>
                    <a:pt x="16717" y="17733"/>
                    <a:pt x="16753" y="17710"/>
                  </a:cubicBezTo>
                  <a:cubicBezTo>
                    <a:pt x="16765" y="17698"/>
                    <a:pt x="16788" y="17686"/>
                    <a:pt x="16812" y="17674"/>
                  </a:cubicBezTo>
                  <a:cubicBezTo>
                    <a:pt x="16872" y="17638"/>
                    <a:pt x="16943" y="17602"/>
                    <a:pt x="16991" y="17495"/>
                  </a:cubicBezTo>
                  <a:cubicBezTo>
                    <a:pt x="17027" y="17412"/>
                    <a:pt x="17015" y="17376"/>
                    <a:pt x="17015" y="17329"/>
                  </a:cubicBezTo>
                  <a:cubicBezTo>
                    <a:pt x="17015" y="17281"/>
                    <a:pt x="17003" y="17233"/>
                    <a:pt x="17015" y="17138"/>
                  </a:cubicBezTo>
                  <a:cubicBezTo>
                    <a:pt x="17027" y="17090"/>
                    <a:pt x="17027" y="17043"/>
                    <a:pt x="17038" y="16995"/>
                  </a:cubicBezTo>
                  <a:cubicBezTo>
                    <a:pt x="17050" y="16805"/>
                    <a:pt x="17074" y="16638"/>
                    <a:pt x="17062" y="16471"/>
                  </a:cubicBezTo>
                  <a:cubicBezTo>
                    <a:pt x="17062" y="16364"/>
                    <a:pt x="17038" y="16233"/>
                    <a:pt x="17015" y="16126"/>
                  </a:cubicBezTo>
                  <a:cubicBezTo>
                    <a:pt x="16991" y="16019"/>
                    <a:pt x="16967" y="15912"/>
                    <a:pt x="16967" y="15864"/>
                  </a:cubicBezTo>
                  <a:cubicBezTo>
                    <a:pt x="16967" y="15781"/>
                    <a:pt x="17086" y="15686"/>
                    <a:pt x="17158" y="15626"/>
                  </a:cubicBezTo>
                  <a:cubicBezTo>
                    <a:pt x="17181" y="15590"/>
                    <a:pt x="17205" y="15566"/>
                    <a:pt x="17217" y="15555"/>
                  </a:cubicBezTo>
                  <a:cubicBezTo>
                    <a:pt x="17241" y="15519"/>
                    <a:pt x="17241" y="15471"/>
                    <a:pt x="17241" y="15376"/>
                  </a:cubicBezTo>
                  <a:cubicBezTo>
                    <a:pt x="17241" y="15293"/>
                    <a:pt x="17241" y="15174"/>
                    <a:pt x="17253" y="15007"/>
                  </a:cubicBezTo>
                  <a:cubicBezTo>
                    <a:pt x="17277" y="14769"/>
                    <a:pt x="17408" y="14531"/>
                    <a:pt x="17491" y="14388"/>
                  </a:cubicBezTo>
                  <a:cubicBezTo>
                    <a:pt x="17515" y="14340"/>
                    <a:pt x="17539" y="14292"/>
                    <a:pt x="17539" y="14269"/>
                  </a:cubicBezTo>
                  <a:cubicBezTo>
                    <a:pt x="17539" y="14269"/>
                    <a:pt x="17550" y="14257"/>
                    <a:pt x="17550" y="14257"/>
                  </a:cubicBezTo>
                  <a:lnTo>
                    <a:pt x="17503" y="14245"/>
                  </a:lnTo>
                  <a:lnTo>
                    <a:pt x="17550" y="14245"/>
                  </a:lnTo>
                  <a:cubicBezTo>
                    <a:pt x="17550" y="14233"/>
                    <a:pt x="17562" y="14209"/>
                    <a:pt x="17562" y="14197"/>
                  </a:cubicBezTo>
                  <a:cubicBezTo>
                    <a:pt x="17562" y="14197"/>
                    <a:pt x="17562" y="14185"/>
                    <a:pt x="17562" y="14173"/>
                  </a:cubicBezTo>
                  <a:cubicBezTo>
                    <a:pt x="17562" y="14162"/>
                    <a:pt x="17562" y="14138"/>
                    <a:pt x="17562" y="14126"/>
                  </a:cubicBezTo>
                  <a:cubicBezTo>
                    <a:pt x="17574" y="14114"/>
                    <a:pt x="17574" y="14102"/>
                    <a:pt x="17574" y="14102"/>
                  </a:cubicBezTo>
                  <a:cubicBezTo>
                    <a:pt x="17574" y="14090"/>
                    <a:pt x="17574" y="14078"/>
                    <a:pt x="17574" y="14066"/>
                  </a:cubicBezTo>
                  <a:lnTo>
                    <a:pt x="17574" y="14031"/>
                  </a:lnTo>
                  <a:cubicBezTo>
                    <a:pt x="17574" y="13947"/>
                    <a:pt x="17574" y="13876"/>
                    <a:pt x="17574" y="13816"/>
                  </a:cubicBezTo>
                  <a:lnTo>
                    <a:pt x="17574" y="13792"/>
                  </a:lnTo>
                  <a:cubicBezTo>
                    <a:pt x="17574" y="13769"/>
                    <a:pt x="17574" y="13757"/>
                    <a:pt x="17586" y="13745"/>
                  </a:cubicBezTo>
                  <a:cubicBezTo>
                    <a:pt x="17586" y="13733"/>
                    <a:pt x="17610" y="13721"/>
                    <a:pt x="17634" y="13685"/>
                  </a:cubicBezTo>
                  <a:cubicBezTo>
                    <a:pt x="17670" y="13661"/>
                    <a:pt x="17705" y="13638"/>
                    <a:pt x="17741" y="13590"/>
                  </a:cubicBezTo>
                  <a:cubicBezTo>
                    <a:pt x="17836" y="13471"/>
                    <a:pt x="18074" y="13138"/>
                    <a:pt x="18146" y="13030"/>
                  </a:cubicBezTo>
                  <a:cubicBezTo>
                    <a:pt x="18181" y="12971"/>
                    <a:pt x="18205" y="12923"/>
                    <a:pt x="18217" y="12888"/>
                  </a:cubicBezTo>
                  <a:cubicBezTo>
                    <a:pt x="18229" y="12864"/>
                    <a:pt x="18241" y="12840"/>
                    <a:pt x="18265" y="12816"/>
                  </a:cubicBezTo>
                  <a:cubicBezTo>
                    <a:pt x="18277" y="12780"/>
                    <a:pt x="18348" y="12745"/>
                    <a:pt x="18420" y="12697"/>
                  </a:cubicBezTo>
                  <a:cubicBezTo>
                    <a:pt x="18479" y="12661"/>
                    <a:pt x="18562" y="12614"/>
                    <a:pt x="18634" y="12554"/>
                  </a:cubicBezTo>
                  <a:cubicBezTo>
                    <a:pt x="18777" y="12447"/>
                    <a:pt x="18920" y="12268"/>
                    <a:pt x="19051" y="12102"/>
                  </a:cubicBezTo>
                  <a:lnTo>
                    <a:pt x="19110" y="12030"/>
                  </a:lnTo>
                  <a:cubicBezTo>
                    <a:pt x="19182" y="11947"/>
                    <a:pt x="19313" y="11792"/>
                    <a:pt x="19444" y="11649"/>
                  </a:cubicBezTo>
                  <a:cubicBezTo>
                    <a:pt x="19622" y="11447"/>
                    <a:pt x="19741" y="11328"/>
                    <a:pt x="19753" y="11292"/>
                  </a:cubicBezTo>
                  <a:cubicBezTo>
                    <a:pt x="19777" y="11268"/>
                    <a:pt x="19944" y="11102"/>
                    <a:pt x="20110" y="10947"/>
                  </a:cubicBezTo>
                  <a:cubicBezTo>
                    <a:pt x="20372" y="10697"/>
                    <a:pt x="20670" y="10411"/>
                    <a:pt x="20729" y="10316"/>
                  </a:cubicBezTo>
                  <a:lnTo>
                    <a:pt x="20741" y="10304"/>
                  </a:lnTo>
                  <a:cubicBezTo>
                    <a:pt x="20753" y="10304"/>
                    <a:pt x="20753" y="10292"/>
                    <a:pt x="20765" y="10280"/>
                  </a:cubicBezTo>
                  <a:cubicBezTo>
                    <a:pt x="20860" y="10161"/>
                    <a:pt x="20979" y="10078"/>
                    <a:pt x="21170" y="9947"/>
                  </a:cubicBezTo>
                  <a:cubicBezTo>
                    <a:pt x="21253" y="9899"/>
                    <a:pt x="21337" y="9851"/>
                    <a:pt x="21420" y="9792"/>
                  </a:cubicBezTo>
                  <a:cubicBezTo>
                    <a:pt x="21527" y="9720"/>
                    <a:pt x="21622" y="9661"/>
                    <a:pt x="21670" y="9637"/>
                  </a:cubicBezTo>
                  <a:cubicBezTo>
                    <a:pt x="21765" y="9601"/>
                    <a:pt x="22003" y="9459"/>
                    <a:pt x="22099" y="9399"/>
                  </a:cubicBezTo>
                  <a:lnTo>
                    <a:pt x="22111" y="9387"/>
                  </a:lnTo>
                  <a:cubicBezTo>
                    <a:pt x="22206" y="9328"/>
                    <a:pt x="22289" y="9268"/>
                    <a:pt x="22408" y="9256"/>
                  </a:cubicBezTo>
                  <a:cubicBezTo>
                    <a:pt x="22539" y="9244"/>
                    <a:pt x="22623" y="9173"/>
                    <a:pt x="22694" y="9113"/>
                  </a:cubicBezTo>
                  <a:lnTo>
                    <a:pt x="22730" y="9089"/>
                  </a:lnTo>
                  <a:cubicBezTo>
                    <a:pt x="22753" y="9066"/>
                    <a:pt x="22765" y="9054"/>
                    <a:pt x="22777" y="9042"/>
                  </a:cubicBezTo>
                  <a:cubicBezTo>
                    <a:pt x="22813" y="9006"/>
                    <a:pt x="22837" y="8994"/>
                    <a:pt x="22884" y="8994"/>
                  </a:cubicBezTo>
                  <a:lnTo>
                    <a:pt x="22896" y="8994"/>
                  </a:lnTo>
                  <a:cubicBezTo>
                    <a:pt x="23004" y="8994"/>
                    <a:pt x="23123" y="8911"/>
                    <a:pt x="23277" y="8780"/>
                  </a:cubicBezTo>
                  <a:cubicBezTo>
                    <a:pt x="23420" y="8673"/>
                    <a:pt x="23408" y="8447"/>
                    <a:pt x="23408" y="8292"/>
                  </a:cubicBezTo>
                  <a:cubicBezTo>
                    <a:pt x="23408" y="8256"/>
                    <a:pt x="23408" y="8220"/>
                    <a:pt x="23408" y="8196"/>
                  </a:cubicBezTo>
                  <a:cubicBezTo>
                    <a:pt x="23420" y="8101"/>
                    <a:pt x="23456" y="8018"/>
                    <a:pt x="23504" y="7946"/>
                  </a:cubicBezTo>
                  <a:cubicBezTo>
                    <a:pt x="23575" y="7851"/>
                    <a:pt x="23635" y="7601"/>
                    <a:pt x="23646" y="7494"/>
                  </a:cubicBezTo>
                  <a:cubicBezTo>
                    <a:pt x="23646" y="7387"/>
                    <a:pt x="23611" y="7315"/>
                    <a:pt x="23539" y="7196"/>
                  </a:cubicBezTo>
                  <a:cubicBezTo>
                    <a:pt x="23468" y="7101"/>
                    <a:pt x="23456" y="6875"/>
                    <a:pt x="23432" y="6708"/>
                  </a:cubicBezTo>
                  <a:lnTo>
                    <a:pt x="23432" y="6661"/>
                  </a:lnTo>
                  <a:cubicBezTo>
                    <a:pt x="23408" y="6482"/>
                    <a:pt x="23301" y="6363"/>
                    <a:pt x="23134" y="6327"/>
                  </a:cubicBezTo>
                  <a:cubicBezTo>
                    <a:pt x="23099" y="6321"/>
                    <a:pt x="23068" y="6318"/>
                    <a:pt x="23038" y="6318"/>
                  </a:cubicBezTo>
                  <a:cubicBezTo>
                    <a:pt x="22957" y="6318"/>
                    <a:pt x="22891" y="6340"/>
                    <a:pt x="22813" y="6375"/>
                  </a:cubicBezTo>
                  <a:lnTo>
                    <a:pt x="22777" y="6387"/>
                  </a:lnTo>
                  <a:cubicBezTo>
                    <a:pt x="22732" y="6404"/>
                    <a:pt x="22701" y="6415"/>
                    <a:pt x="22672" y="6415"/>
                  </a:cubicBezTo>
                  <a:cubicBezTo>
                    <a:pt x="22640" y="6415"/>
                    <a:pt x="22613" y="6401"/>
                    <a:pt x="22575" y="6363"/>
                  </a:cubicBezTo>
                  <a:cubicBezTo>
                    <a:pt x="22551" y="6339"/>
                    <a:pt x="22539" y="6315"/>
                    <a:pt x="22515" y="6291"/>
                  </a:cubicBezTo>
                  <a:cubicBezTo>
                    <a:pt x="22480" y="6244"/>
                    <a:pt x="22444" y="6184"/>
                    <a:pt x="22349" y="6172"/>
                  </a:cubicBezTo>
                  <a:cubicBezTo>
                    <a:pt x="22182" y="6172"/>
                    <a:pt x="22170" y="6756"/>
                    <a:pt x="22170" y="6756"/>
                  </a:cubicBezTo>
                  <a:cubicBezTo>
                    <a:pt x="22170" y="6887"/>
                    <a:pt x="22158" y="7065"/>
                    <a:pt x="22134" y="7196"/>
                  </a:cubicBezTo>
                  <a:cubicBezTo>
                    <a:pt x="22122" y="7280"/>
                    <a:pt x="22122" y="7327"/>
                    <a:pt x="22122" y="7351"/>
                  </a:cubicBezTo>
                  <a:cubicBezTo>
                    <a:pt x="22122" y="7387"/>
                    <a:pt x="22039" y="7530"/>
                    <a:pt x="21980" y="7589"/>
                  </a:cubicBezTo>
                  <a:cubicBezTo>
                    <a:pt x="21920" y="7637"/>
                    <a:pt x="21741" y="7839"/>
                    <a:pt x="21718" y="7887"/>
                  </a:cubicBezTo>
                  <a:cubicBezTo>
                    <a:pt x="21718" y="7887"/>
                    <a:pt x="21706" y="7911"/>
                    <a:pt x="21694" y="7923"/>
                  </a:cubicBezTo>
                  <a:cubicBezTo>
                    <a:pt x="21670" y="7982"/>
                    <a:pt x="21587" y="8125"/>
                    <a:pt x="21563" y="8149"/>
                  </a:cubicBezTo>
                  <a:cubicBezTo>
                    <a:pt x="21539" y="8185"/>
                    <a:pt x="21301" y="8327"/>
                    <a:pt x="21170" y="8387"/>
                  </a:cubicBezTo>
                  <a:cubicBezTo>
                    <a:pt x="21003" y="8458"/>
                    <a:pt x="20813" y="8720"/>
                    <a:pt x="20789" y="8744"/>
                  </a:cubicBezTo>
                  <a:cubicBezTo>
                    <a:pt x="20741" y="8816"/>
                    <a:pt x="20694" y="8899"/>
                    <a:pt x="20658" y="8982"/>
                  </a:cubicBezTo>
                  <a:cubicBezTo>
                    <a:pt x="20646" y="9018"/>
                    <a:pt x="20622" y="9078"/>
                    <a:pt x="20610" y="9078"/>
                  </a:cubicBezTo>
                  <a:cubicBezTo>
                    <a:pt x="20598" y="9078"/>
                    <a:pt x="20551" y="9066"/>
                    <a:pt x="20515" y="9018"/>
                  </a:cubicBezTo>
                  <a:cubicBezTo>
                    <a:pt x="20467" y="8958"/>
                    <a:pt x="20408" y="8935"/>
                    <a:pt x="20348" y="8923"/>
                  </a:cubicBezTo>
                  <a:cubicBezTo>
                    <a:pt x="20337" y="8911"/>
                    <a:pt x="20313" y="8911"/>
                    <a:pt x="20301" y="8911"/>
                  </a:cubicBezTo>
                  <a:lnTo>
                    <a:pt x="20289" y="8899"/>
                  </a:lnTo>
                  <a:cubicBezTo>
                    <a:pt x="20194" y="8875"/>
                    <a:pt x="20098" y="8875"/>
                    <a:pt x="20063" y="8875"/>
                  </a:cubicBezTo>
                  <a:lnTo>
                    <a:pt x="20027" y="8875"/>
                  </a:lnTo>
                  <a:cubicBezTo>
                    <a:pt x="19956" y="8875"/>
                    <a:pt x="19825" y="8982"/>
                    <a:pt x="19789" y="9089"/>
                  </a:cubicBezTo>
                  <a:cubicBezTo>
                    <a:pt x="19759" y="9170"/>
                    <a:pt x="19720" y="9199"/>
                    <a:pt x="19687" y="9199"/>
                  </a:cubicBezTo>
                  <a:cubicBezTo>
                    <a:pt x="19681" y="9199"/>
                    <a:pt x="19675" y="9198"/>
                    <a:pt x="19670" y="9197"/>
                  </a:cubicBezTo>
                  <a:cubicBezTo>
                    <a:pt x="19598" y="9197"/>
                    <a:pt x="19455" y="9113"/>
                    <a:pt x="19360" y="9042"/>
                  </a:cubicBezTo>
                  <a:cubicBezTo>
                    <a:pt x="19277" y="8982"/>
                    <a:pt x="19146" y="8970"/>
                    <a:pt x="19027" y="8970"/>
                  </a:cubicBezTo>
                  <a:lnTo>
                    <a:pt x="18789" y="8970"/>
                  </a:lnTo>
                  <a:cubicBezTo>
                    <a:pt x="18717" y="8970"/>
                    <a:pt x="18670" y="8982"/>
                    <a:pt x="18622" y="8982"/>
                  </a:cubicBezTo>
                  <a:cubicBezTo>
                    <a:pt x="18592" y="8988"/>
                    <a:pt x="18565" y="8991"/>
                    <a:pt x="18536" y="8991"/>
                  </a:cubicBezTo>
                  <a:cubicBezTo>
                    <a:pt x="18506" y="8991"/>
                    <a:pt x="18473" y="8988"/>
                    <a:pt x="18432" y="8982"/>
                  </a:cubicBezTo>
                  <a:cubicBezTo>
                    <a:pt x="18372" y="8958"/>
                    <a:pt x="18301" y="8923"/>
                    <a:pt x="18229" y="8899"/>
                  </a:cubicBezTo>
                  <a:cubicBezTo>
                    <a:pt x="18122" y="8851"/>
                    <a:pt x="18015" y="8792"/>
                    <a:pt x="17860" y="8756"/>
                  </a:cubicBezTo>
                  <a:cubicBezTo>
                    <a:pt x="17777" y="8732"/>
                    <a:pt x="17693" y="8720"/>
                    <a:pt x="17586" y="8708"/>
                  </a:cubicBezTo>
                  <a:lnTo>
                    <a:pt x="17562" y="8708"/>
                  </a:lnTo>
                  <a:lnTo>
                    <a:pt x="17527" y="8697"/>
                  </a:lnTo>
                  <a:cubicBezTo>
                    <a:pt x="17455" y="8697"/>
                    <a:pt x="17396" y="8697"/>
                    <a:pt x="17336" y="8685"/>
                  </a:cubicBezTo>
                  <a:lnTo>
                    <a:pt x="17086" y="8685"/>
                  </a:lnTo>
                  <a:cubicBezTo>
                    <a:pt x="16967" y="8673"/>
                    <a:pt x="16777" y="8673"/>
                    <a:pt x="16741" y="8637"/>
                  </a:cubicBezTo>
                  <a:cubicBezTo>
                    <a:pt x="16741" y="8637"/>
                    <a:pt x="16741" y="8625"/>
                    <a:pt x="16729" y="8625"/>
                  </a:cubicBezTo>
                  <a:cubicBezTo>
                    <a:pt x="16717" y="8601"/>
                    <a:pt x="16729" y="8589"/>
                    <a:pt x="16765" y="8542"/>
                  </a:cubicBezTo>
                  <a:cubicBezTo>
                    <a:pt x="16777" y="8518"/>
                    <a:pt x="16788" y="8506"/>
                    <a:pt x="16800" y="8494"/>
                  </a:cubicBezTo>
                  <a:cubicBezTo>
                    <a:pt x="16812" y="8470"/>
                    <a:pt x="16884" y="8423"/>
                    <a:pt x="16943" y="8375"/>
                  </a:cubicBezTo>
                  <a:cubicBezTo>
                    <a:pt x="17027" y="8316"/>
                    <a:pt x="17122" y="8244"/>
                    <a:pt x="17181" y="8161"/>
                  </a:cubicBezTo>
                  <a:cubicBezTo>
                    <a:pt x="17193" y="8149"/>
                    <a:pt x="17205" y="8137"/>
                    <a:pt x="17217" y="8125"/>
                  </a:cubicBezTo>
                  <a:cubicBezTo>
                    <a:pt x="17300" y="8018"/>
                    <a:pt x="17300" y="7911"/>
                    <a:pt x="17324" y="7685"/>
                  </a:cubicBezTo>
                  <a:lnTo>
                    <a:pt x="17324" y="7613"/>
                  </a:lnTo>
                  <a:cubicBezTo>
                    <a:pt x="17336" y="7399"/>
                    <a:pt x="17384" y="7304"/>
                    <a:pt x="17431" y="7232"/>
                  </a:cubicBezTo>
                  <a:cubicBezTo>
                    <a:pt x="17443" y="7208"/>
                    <a:pt x="17455" y="7184"/>
                    <a:pt x="17467" y="7149"/>
                  </a:cubicBezTo>
                  <a:cubicBezTo>
                    <a:pt x="17479" y="7113"/>
                    <a:pt x="17503" y="7101"/>
                    <a:pt x="17574" y="7089"/>
                  </a:cubicBezTo>
                  <a:cubicBezTo>
                    <a:pt x="17610" y="7089"/>
                    <a:pt x="17658" y="7077"/>
                    <a:pt x="17705" y="7053"/>
                  </a:cubicBezTo>
                  <a:cubicBezTo>
                    <a:pt x="17836" y="6982"/>
                    <a:pt x="17860" y="6839"/>
                    <a:pt x="17896" y="6720"/>
                  </a:cubicBezTo>
                  <a:lnTo>
                    <a:pt x="17896" y="6684"/>
                  </a:lnTo>
                  <a:cubicBezTo>
                    <a:pt x="17920" y="6577"/>
                    <a:pt x="18205" y="6244"/>
                    <a:pt x="18241" y="6208"/>
                  </a:cubicBezTo>
                  <a:cubicBezTo>
                    <a:pt x="18277" y="6172"/>
                    <a:pt x="18312" y="6018"/>
                    <a:pt x="18289" y="5922"/>
                  </a:cubicBezTo>
                  <a:cubicBezTo>
                    <a:pt x="18277" y="5863"/>
                    <a:pt x="18229" y="5768"/>
                    <a:pt x="18146" y="5625"/>
                  </a:cubicBezTo>
                  <a:cubicBezTo>
                    <a:pt x="18110" y="5541"/>
                    <a:pt x="18074" y="5470"/>
                    <a:pt x="18051" y="5434"/>
                  </a:cubicBezTo>
                  <a:cubicBezTo>
                    <a:pt x="18051" y="5422"/>
                    <a:pt x="18051" y="5410"/>
                    <a:pt x="18039" y="5399"/>
                  </a:cubicBezTo>
                  <a:cubicBezTo>
                    <a:pt x="18003" y="5291"/>
                    <a:pt x="17955" y="5196"/>
                    <a:pt x="17717" y="5196"/>
                  </a:cubicBezTo>
                  <a:cubicBezTo>
                    <a:pt x="17550" y="5196"/>
                    <a:pt x="17372" y="5137"/>
                    <a:pt x="17181" y="5006"/>
                  </a:cubicBezTo>
                  <a:cubicBezTo>
                    <a:pt x="17158" y="4982"/>
                    <a:pt x="17134" y="4958"/>
                    <a:pt x="17110" y="4934"/>
                  </a:cubicBezTo>
                  <a:cubicBezTo>
                    <a:pt x="17074" y="4898"/>
                    <a:pt x="17038" y="4863"/>
                    <a:pt x="16991" y="4863"/>
                  </a:cubicBezTo>
                  <a:cubicBezTo>
                    <a:pt x="16931" y="4851"/>
                    <a:pt x="16765" y="4827"/>
                    <a:pt x="16491" y="4684"/>
                  </a:cubicBezTo>
                  <a:cubicBezTo>
                    <a:pt x="16217" y="4529"/>
                    <a:pt x="15467" y="4005"/>
                    <a:pt x="15276" y="3803"/>
                  </a:cubicBezTo>
                  <a:cubicBezTo>
                    <a:pt x="15098" y="3613"/>
                    <a:pt x="15086" y="3601"/>
                    <a:pt x="14967" y="3577"/>
                  </a:cubicBezTo>
                  <a:cubicBezTo>
                    <a:pt x="14955" y="3577"/>
                    <a:pt x="14931" y="3565"/>
                    <a:pt x="14907" y="3565"/>
                  </a:cubicBezTo>
                  <a:cubicBezTo>
                    <a:pt x="14717" y="3517"/>
                    <a:pt x="13990" y="3291"/>
                    <a:pt x="13812" y="3220"/>
                  </a:cubicBezTo>
                  <a:cubicBezTo>
                    <a:pt x="13657" y="3160"/>
                    <a:pt x="13538" y="3113"/>
                    <a:pt x="13514" y="3041"/>
                  </a:cubicBezTo>
                  <a:cubicBezTo>
                    <a:pt x="13467" y="2898"/>
                    <a:pt x="13407" y="2791"/>
                    <a:pt x="13348" y="2720"/>
                  </a:cubicBezTo>
                  <a:cubicBezTo>
                    <a:pt x="13288" y="2660"/>
                    <a:pt x="13181" y="2589"/>
                    <a:pt x="13002" y="2470"/>
                  </a:cubicBezTo>
                  <a:cubicBezTo>
                    <a:pt x="12895" y="2398"/>
                    <a:pt x="12776" y="2315"/>
                    <a:pt x="12633" y="2208"/>
                  </a:cubicBezTo>
                  <a:cubicBezTo>
                    <a:pt x="12216" y="1922"/>
                    <a:pt x="12062" y="1696"/>
                    <a:pt x="11990" y="1565"/>
                  </a:cubicBezTo>
                  <a:cubicBezTo>
                    <a:pt x="11943" y="1469"/>
                    <a:pt x="11919" y="1374"/>
                    <a:pt x="11895" y="1291"/>
                  </a:cubicBezTo>
                  <a:cubicBezTo>
                    <a:pt x="11871" y="1184"/>
                    <a:pt x="11859" y="1124"/>
                    <a:pt x="11812" y="1088"/>
                  </a:cubicBezTo>
                  <a:cubicBezTo>
                    <a:pt x="11788" y="1077"/>
                    <a:pt x="11764" y="1077"/>
                    <a:pt x="11716" y="1065"/>
                  </a:cubicBezTo>
                  <a:lnTo>
                    <a:pt x="11669" y="1053"/>
                  </a:lnTo>
                  <a:cubicBezTo>
                    <a:pt x="11550" y="1017"/>
                    <a:pt x="11383" y="981"/>
                    <a:pt x="11323" y="910"/>
                  </a:cubicBezTo>
                  <a:cubicBezTo>
                    <a:pt x="11264" y="850"/>
                    <a:pt x="11216" y="767"/>
                    <a:pt x="11157" y="684"/>
                  </a:cubicBezTo>
                  <a:cubicBezTo>
                    <a:pt x="11109" y="624"/>
                    <a:pt x="11062" y="553"/>
                    <a:pt x="11002" y="493"/>
                  </a:cubicBezTo>
                  <a:cubicBezTo>
                    <a:pt x="10907" y="374"/>
                    <a:pt x="10823" y="362"/>
                    <a:pt x="10716" y="362"/>
                  </a:cubicBezTo>
                  <a:cubicBezTo>
                    <a:pt x="10692" y="350"/>
                    <a:pt x="10669" y="350"/>
                    <a:pt x="10633" y="350"/>
                  </a:cubicBezTo>
                  <a:cubicBezTo>
                    <a:pt x="10514" y="326"/>
                    <a:pt x="9966" y="303"/>
                    <a:pt x="9692" y="303"/>
                  </a:cubicBezTo>
                  <a:lnTo>
                    <a:pt x="9526" y="303"/>
                  </a:lnTo>
                  <a:cubicBezTo>
                    <a:pt x="9383" y="326"/>
                    <a:pt x="9264" y="493"/>
                    <a:pt x="9192" y="624"/>
                  </a:cubicBezTo>
                  <a:cubicBezTo>
                    <a:pt x="9145" y="719"/>
                    <a:pt x="9085" y="886"/>
                    <a:pt x="9073" y="969"/>
                  </a:cubicBezTo>
                  <a:cubicBezTo>
                    <a:pt x="9073" y="993"/>
                    <a:pt x="9002" y="1053"/>
                    <a:pt x="8954" y="1088"/>
                  </a:cubicBezTo>
                  <a:cubicBezTo>
                    <a:pt x="8930" y="1112"/>
                    <a:pt x="8907" y="1124"/>
                    <a:pt x="8895" y="1148"/>
                  </a:cubicBezTo>
                  <a:cubicBezTo>
                    <a:pt x="8871" y="1172"/>
                    <a:pt x="8823" y="1374"/>
                    <a:pt x="8776" y="1589"/>
                  </a:cubicBezTo>
                  <a:cubicBezTo>
                    <a:pt x="8740" y="1458"/>
                    <a:pt x="8692" y="1279"/>
                    <a:pt x="8621" y="1041"/>
                  </a:cubicBezTo>
                  <a:cubicBezTo>
                    <a:pt x="8502" y="636"/>
                    <a:pt x="8275" y="600"/>
                    <a:pt x="8121" y="577"/>
                  </a:cubicBezTo>
                  <a:cubicBezTo>
                    <a:pt x="8097" y="565"/>
                    <a:pt x="8073" y="565"/>
                    <a:pt x="8049" y="565"/>
                  </a:cubicBezTo>
                  <a:cubicBezTo>
                    <a:pt x="8002" y="553"/>
                    <a:pt x="7954" y="553"/>
                    <a:pt x="7883" y="553"/>
                  </a:cubicBezTo>
                  <a:cubicBezTo>
                    <a:pt x="7775" y="553"/>
                    <a:pt x="7644" y="553"/>
                    <a:pt x="7549" y="565"/>
                  </a:cubicBezTo>
                  <a:lnTo>
                    <a:pt x="7490" y="565"/>
                  </a:lnTo>
                  <a:cubicBezTo>
                    <a:pt x="7430" y="577"/>
                    <a:pt x="7371" y="577"/>
                    <a:pt x="7347" y="577"/>
                  </a:cubicBezTo>
                  <a:lnTo>
                    <a:pt x="7335" y="577"/>
                  </a:lnTo>
                  <a:cubicBezTo>
                    <a:pt x="7228" y="577"/>
                    <a:pt x="7025" y="648"/>
                    <a:pt x="6978" y="672"/>
                  </a:cubicBezTo>
                  <a:cubicBezTo>
                    <a:pt x="6906" y="660"/>
                    <a:pt x="6740" y="493"/>
                    <a:pt x="6668" y="410"/>
                  </a:cubicBezTo>
                  <a:cubicBezTo>
                    <a:pt x="6632" y="374"/>
                    <a:pt x="6609" y="350"/>
                    <a:pt x="6585" y="326"/>
                  </a:cubicBezTo>
                  <a:cubicBezTo>
                    <a:pt x="6466" y="219"/>
                    <a:pt x="6097" y="17"/>
                    <a:pt x="6085" y="5"/>
                  </a:cubicBezTo>
                  <a:cubicBezTo>
                    <a:pt x="6075" y="2"/>
                    <a:pt x="6066" y="0"/>
                    <a:pt x="6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Imagen 77" descr="Logotipo&#10;&#10;El contenido generado por IA puede ser incorrecto.">
            <a:extLst>
              <a:ext uri="{FF2B5EF4-FFF2-40B4-BE49-F238E27FC236}">
                <a16:creationId xmlns:a16="http://schemas.microsoft.com/office/drawing/2014/main" id="{E3858143-91B7-6F4D-3B65-CC8D16754A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60" b="98970" l="1754" r="97420">
                        <a14:foregroundMark x1="37874" y1="95572" x2="20124" y2="89392"/>
                        <a14:foregroundMark x1="20124" y1="89392" x2="8153" y2="77652"/>
                        <a14:foregroundMark x1="8153" y1="77652" x2="1032" y2="60865"/>
                        <a14:foregroundMark x1="1032" y1="60865" x2="2786" y2="38002"/>
                        <a14:foregroundMark x1="2786" y1="38002" x2="11765" y2="21421"/>
                        <a14:foregroundMark x1="11765" y1="21421" x2="28380" y2="7209"/>
                        <a14:foregroundMark x1="28380" y1="7209" x2="46233" y2="2369"/>
                        <a14:foregroundMark x1="46233" y1="2369" x2="62436" y2="2575"/>
                        <a14:foregroundMark x1="62436" y1="2575" x2="91641" y2="32029"/>
                        <a14:foregroundMark x1="91641" y1="32029" x2="97317" y2="49640"/>
                        <a14:foregroundMark x1="97317" y1="49640" x2="90815" y2="70649"/>
                        <a14:foregroundMark x1="90815" y1="70649" x2="79360" y2="86509"/>
                        <a14:foregroundMark x1="79360" y1="86509" x2="64912" y2="95572"/>
                        <a14:foregroundMark x1="64912" y1="95572" x2="47781" y2="97940"/>
                        <a14:foregroundMark x1="47781" y1="97940" x2="32405" y2="93100"/>
                        <a14:foregroundMark x1="32405" y1="93100" x2="32405" y2="93100"/>
                        <a14:foregroundMark x1="92776" y1="68177" x2="96388" y2="47271"/>
                        <a14:foregroundMark x1="96388" y1="47271" x2="89680" y2="24820"/>
                        <a14:foregroundMark x1="89680" y1="24820" x2="96078" y2="47477"/>
                        <a14:foregroundMark x1="96078" y1="47477" x2="80186" y2="65911"/>
                        <a14:foregroundMark x1="80186" y1="65911" x2="47265" y2="42122"/>
                        <a14:foregroundMark x1="47265" y1="42122" x2="62023" y2="18847"/>
                        <a14:foregroundMark x1="62023" y1="18847" x2="60372" y2="51390"/>
                        <a14:foregroundMark x1="60372" y1="51390" x2="31682" y2="44593"/>
                        <a14:foregroundMark x1="31682" y1="44593" x2="49226" y2="25541"/>
                        <a14:foregroundMark x1="49226" y1="25541" x2="35088" y2="55304"/>
                        <a14:foregroundMark x1="35088" y1="55304" x2="34056" y2="31411"/>
                        <a14:foregroundMark x1="34056" y1="31411" x2="48813" y2="45932"/>
                        <a14:foregroundMark x1="48813" y1="45932" x2="32714" y2="40680"/>
                        <a14:foregroundMark x1="32714" y1="40680" x2="51496" y2="53965"/>
                        <a14:foregroundMark x1="51496" y1="53965" x2="42931" y2="74871"/>
                        <a14:foregroundMark x1="42931" y1="74871" x2="50052" y2="51493"/>
                        <a14:foregroundMark x1="50052" y1="51493" x2="66563" y2="74974"/>
                        <a14:foregroundMark x1="66563" y1="74974" x2="40764" y2="74562"/>
                        <a14:foregroundMark x1="40764" y1="74562" x2="58308" y2="77652"/>
                        <a14:foregroundMark x1="58308" y1="77652" x2="52838" y2="93203"/>
                        <a14:foregroundMark x1="52838" y1="93203" x2="32198" y2="87539"/>
                        <a14:foregroundMark x1="32198" y1="87539" x2="7224" y2="64779"/>
                        <a14:foregroundMark x1="7224" y1="64779" x2="8050" y2="37693"/>
                        <a14:foregroundMark x1="8050" y1="37693" x2="7121" y2="60659"/>
                        <a14:foregroundMark x1="7121" y1="60659" x2="4541" y2="26880"/>
                        <a14:foregroundMark x1="4541" y1="26880" x2="2374" y2="46653"/>
                        <a14:foregroundMark x1="2374" y1="46653" x2="5882" y2="65088"/>
                        <a14:foregroundMark x1="5882" y1="65088" x2="19195" y2="17199"/>
                        <a14:foregroundMark x1="19195" y1="17199" x2="54902" y2="4840"/>
                        <a14:foregroundMark x1="54902" y1="4840" x2="35604" y2="3913"/>
                        <a14:foregroundMark x1="35604" y1="3913" x2="70795" y2="38311"/>
                        <a14:foregroundMark x1="70795" y1="38311" x2="47575" y2="59835"/>
                        <a14:foregroundMark x1="47575" y1="59835" x2="50980" y2="31308"/>
                        <a14:foregroundMark x1="50980" y1="31308" x2="32611" y2="36045"/>
                        <a14:foregroundMark x1="32611" y1="36045" x2="32714" y2="19876"/>
                        <a14:foregroundMark x1="32714" y1="19876" x2="53870" y2="17817"/>
                        <a14:foregroundMark x1="53870" y1="17817" x2="32921" y2="26571"/>
                        <a14:foregroundMark x1="32921" y1="26571" x2="49226" y2="6076"/>
                        <a14:foregroundMark x1="49226" y1="6076" x2="48194" y2="32647"/>
                        <a14:foregroundMark x1="48194" y1="32647" x2="28173" y2="33162"/>
                        <a14:foregroundMark x1="28173" y1="33162" x2="50877" y2="24614"/>
                        <a14:foregroundMark x1="50877" y1="24614" x2="22601" y2="53038"/>
                        <a14:foregroundMark x1="22601" y1="53038" x2="21878" y2="32029"/>
                        <a14:foregroundMark x1="21878" y1="32029" x2="28483" y2="66941"/>
                        <a14:foregroundMark x1="28483" y1="66941" x2="26832" y2="42327"/>
                        <a14:foregroundMark x1="26832" y1="42327" x2="14654" y2="56128"/>
                        <a14:foregroundMark x1="14654" y1="56128" x2="50774" y2="64779"/>
                        <a14:foregroundMark x1="50774" y1="64779" x2="74200" y2="34706"/>
                        <a14:foregroundMark x1="74200" y1="34706" x2="57895" y2="44593"/>
                        <a14:foregroundMark x1="57895" y1="44593" x2="68937" y2="65808"/>
                        <a14:foregroundMark x1="68937" y1="65808" x2="53560" y2="83007"/>
                        <a14:foregroundMark x1="53560" y1="83007" x2="78741" y2="50154"/>
                        <a14:foregroundMark x1="78741" y1="50154" x2="71311" y2="68486"/>
                        <a14:foregroundMark x1="71311" y1="68486" x2="88338" y2="50257"/>
                        <a14:foregroundMark x1="88338" y1="50257" x2="72652" y2="46344"/>
                        <a14:foregroundMark x1="72652" y1="46344" x2="81011" y2="32132"/>
                        <a14:foregroundMark x1="81011" y1="32132" x2="71723" y2="16375"/>
                        <a14:foregroundMark x1="71723" y1="16375" x2="81837" y2="33986"/>
                        <a14:foregroundMark x1="81837" y1="33986" x2="67079" y2="44387"/>
                        <a14:foregroundMark x1="67079" y1="44387" x2="39835" y2="47786"/>
                        <a14:foregroundMark x1="39835" y1="47786" x2="37358" y2="47271"/>
                        <a14:foregroundMark x1="12900" y1="30793" x2="1651" y2="43872"/>
                        <a14:foregroundMark x1="1651" y1="43872" x2="2064" y2="66323"/>
                        <a14:foregroundMark x1="2064" y1="66323" x2="4334" y2="49846"/>
                        <a14:foregroundMark x1="4334" y1="49846" x2="10836" y2="68280"/>
                        <a14:foregroundMark x1="10836" y1="68280" x2="27245" y2="81977"/>
                        <a14:foregroundMark x1="27245" y1="81977" x2="58927" y2="94954"/>
                        <a14:foregroundMark x1="58927" y1="94954" x2="40660" y2="91555"/>
                        <a14:foregroundMark x1="40660" y1="91555" x2="62539" y2="93718"/>
                        <a14:foregroundMark x1="62539" y1="93718" x2="81011" y2="77549"/>
                        <a14:foregroundMark x1="81011" y1="77549" x2="91744" y2="55304"/>
                        <a14:foregroundMark x1="91744" y1="55304" x2="90815" y2="30587"/>
                        <a14:foregroundMark x1="90815" y1="30587" x2="95975" y2="54583"/>
                        <a14:foregroundMark x1="95975" y1="54583" x2="91022" y2="74562"/>
                        <a14:foregroundMark x1="91022" y1="74562" x2="97730" y2="55819"/>
                        <a14:foregroundMark x1="97730" y1="55819" x2="94634" y2="37590"/>
                        <a14:foregroundMark x1="94634" y1="37590" x2="92157" y2="63234"/>
                        <a14:foregroundMark x1="92157" y1="63234" x2="93395" y2="43666"/>
                        <a14:foregroundMark x1="93395" y1="43666" x2="90815" y2="65911"/>
                        <a14:foregroundMark x1="90815" y1="65911" x2="93705" y2="38002"/>
                        <a14:foregroundMark x1="93705" y1="38002" x2="79876" y2="21318"/>
                        <a14:foregroundMark x1="79876" y1="21318" x2="60372" y2="14315"/>
                        <a14:foregroundMark x1="60372" y1="14315" x2="46749" y2="2060"/>
                        <a14:foregroundMark x1="46749" y1="2060" x2="58824" y2="3399"/>
                        <a14:foregroundMark x1="6914" y1="65705" x2="3715" y2="49846"/>
                        <a14:foregroundMark x1="3715" y1="49846" x2="7121" y2="32441"/>
                        <a14:foregroundMark x1="7121" y1="32441" x2="6398" y2="74150"/>
                        <a14:foregroundMark x1="42828" y1="95057" x2="63467" y2="95469"/>
                        <a14:foregroundMark x1="63467" y1="95469" x2="41692" y2="99279"/>
                        <a14:foregroundMark x1="41692" y1="99279" x2="36842" y2="92585"/>
                        <a14:foregroundMark x1="92776" y1="67147" x2="94427" y2="46241"/>
                        <a14:foregroundMark x1="94427" y1="46241" x2="91641" y2="63749"/>
                        <a14:foregroundMark x1="91641" y1="63749" x2="95459" y2="44181"/>
                        <a14:foregroundMark x1="95459" y1="44181" x2="92570" y2="64985"/>
                        <a14:foregroundMark x1="92570" y1="64985" x2="90815" y2="69207"/>
                        <a14:foregroundMark x1="94324" y1="68177" x2="97523" y2="50772"/>
                        <a14:foregroundMark x1="97523" y1="50772" x2="95769" y2="49228"/>
                        <a14:foregroundMark x1="5366" y1="61689" x2="1754" y2="45623"/>
                        <a14:foregroundMark x1="1754" y1="45623" x2="1858" y2="48713"/>
                        <a14:backgroundMark x1="929" y1="69207" x2="413" y2="62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03" y="270050"/>
            <a:ext cx="1200872" cy="1203351"/>
          </a:xfrm>
          <a:prstGeom prst="rect">
            <a:avLst/>
          </a:prstGeom>
        </p:spPr>
      </p:pic>
      <p:pic>
        <p:nvPicPr>
          <p:cNvPr id="82" name="Imagen 81" descr="Logotipo&#10;&#10;El contenido generado por IA puede ser incorrecto.">
            <a:extLst>
              <a:ext uri="{FF2B5EF4-FFF2-40B4-BE49-F238E27FC236}">
                <a16:creationId xmlns:a16="http://schemas.microsoft.com/office/drawing/2014/main" id="{2D9ACD26-1CD5-9AC2-505A-17980175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311" l="0" r="96602">
                        <a14:foregroundMark x1="2427" y1="51639" x2="2913" y2="18852"/>
                        <a14:foregroundMark x1="2913" y1="18852" x2="46117" y2="410"/>
                        <a14:foregroundMark x1="46117" y1="410" x2="81068" y2="2049"/>
                        <a14:foregroundMark x1="81068" y1="2049" x2="96117" y2="25000"/>
                        <a14:foregroundMark x1="96117" y1="25000" x2="84466" y2="80328"/>
                        <a14:foregroundMark x1="74025" y1="86368" x2="58252" y2="95492"/>
                        <a14:foregroundMark x1="84466" y1="80328" x2="75619" y2="85446"/>
                        <a14:foregroundMark x1="58252" y1="95492" x2="30097" y2="90574"/>
                        <a14:foregroundMark x1="30097" y1="90574" x2="6796" y2="71311"/>
                        <a14:foregroundMark x1="6796" y1="71311" x2="485" y2="7787"/>
                        <a14:foregroundMark x1="485" y1="7787" x2="67961" y2="820"/>
                        <a14:foregroundMark x1="67961" y1="820" x2="97087" y2="3689"/>
                        <a14:foregroundMark x1="97087" y1="3689" x2="87864" y2="75820"/>
                        <a14:foregroundMark x1="87864" y1="75820" x2="78720" y2="87078"/>
                        <a14:foregroundMark x1="74757" y1="82787" x2="61165" y2="47541"/>
                        <a14:foregroundMark x1="61165" y1="47541" x2="25243" y2="39754"/>
                        <a14:foregroundMark x1="25243" y1="39754" x2="30583" y2="12705"/>
                        <a14:foregroundMark x1="30583" y1="12705" x2="5340" y2="12705"/>
                        <a14:foregroundMark x1="5340" y1="12705" x2="30097" y2="19672"/>
                        <a14:foregroundMark x1="30097" y1="19672" x2="62136" y2="36885"/>
                        <a14:foregroundMark x1="62136" y1="36885" x2="33495" y2="24180"/>
                        <a14:foregroundMark x1="33495" y1="24180" x2="58252" y2="36066"/>
                        <a14:foregroundMark x1="58252" y1="36066" x2="53398" y2="61066"/>
                        <a14:foregroundMark x1="53398" y1="61066" x2="31068" y2="33607"/>
                        <a14:foregroundMark x1="31068" y1="33607" x2="56796" y2="30328"/>
                        <a14:foregroundMark x1="56796" y1="30328" x2="20388" y2="54508"/>
                        <a14:foregroundMark x1="20388" y1="54508" x2="50971" y2="40984"/>
                        <a14:foregroundMark x1="50971" y1="40984" x2="11650" y2="24180"/>
                        <a14:foregroundMark x1="11650" y1="24180" x2="43204" y2="22951"/>
                        <a14:foregroundMark x1="43204" y1="22951" x2="70388" y2="25410"/>
                        <a14:foregroundMark x1="70388" y1="25410" x2="55825" y2="65164"/>
                        <a14:foregroundMark x1="55825" y1="65164" x2="69903" y2="83197"/>
                        <a14:foregroundMark x1="69903" y1="83197" x2="45146" y2="84016"/>
                        <a14:foregroundMark x1="45146" y1="84016" x2="23301" y2="73361"/>
                        <a14:foregroundMark x1="23301" y1="73361" x2="10194" y2="50820"/>
                        <a14:foregroundMark x1="10194" y1="50820" x2="15049" y2="75820"/>
                        <a14:foregroundMark x1="15049" y1="75820" x2="37379" y2="88525"/>
                        <a14:foregroundMark x1="37379" y1="88525" x2="63592" y2="90164"/>
                        <a14:foregroundMark x1="63592" y1="90164" x2="85437" y2="75000"/>
                        <a14:foregroundMark x1="85437" y1="75000" x2="52913" y2="85656"/>
                        <a14:foregroundMark x1="52913" y1="85656" x2="75728" y2="66393"/>
                        <a14:foregroundMark x1="75728" y1="66393" x2="80835" y2="88280"/>
                        <a14:foregroundMark x1="83098" y1="87854" x2="97573" y2="11475"/>
                        <a14:foregroundMark x1="97573" y1="11475" x2="64563" y2="2869"/>
                        <a14:foregroundMark x1="64563" y1="2869" x2="5340" y2="9836"/>
                        <a14:foregroundMark x1="45146" y1="29508" x2="71359" y2="31557"/>
                        <a14:foregroundMark x1="71359" y1="31557" x2="47087" y2="26230"/>
                        <a14:foregroundMark x1="47087" y1="26230" x2="83495" y2="25000"/>
                        <a14:foregroundMark x1="83495" y1="25000" x2="50485" y2="19672"/>
                        <a14:foregroundMark x1="50485" y1="19672" x2="78641" y2="15984"/>
                        <a14:foregroundMark x1="78641" y1="15984" x2="51456" y2="15574"/>
                        <a14:foregroundMark x1="51456" y1="15574" x2="79612" y2="14344"/>
                        <a14:foregroundMark x1="79612" y1="14344" x2="52913" y2="13934"/>
                        <a14:foregroundMark x1="52913" y1="13934" x2="79126" y2="7377"/>
                        <a14:foregroundMark x1="79126" y1="7377" x2="41748" y2="17623"/>
                        <a14:foregroundMark x1="41748" y1="17623" x2="78155" y2="13525"/>
                        <a14:foregroundMark x1="78155" y1="13525" x2="37864" y2="9836"/>
                        <a14:foregroundMark x1="72330" y1="26230" x2="76214" y2="49180"/>
                        <a14:foregroundMark x1="76214" y1="49180" x2="75243" y2="49590"/>
                        <a14:foregroundMark x1="84466" y1="21311" x2="83010" y2="19672"/>
                        <a14:foregroundMark x1="54854" y1="80738" x2="21359" y2="67623"/>
                        <a14:foregroundMark x1="21359" y1="67623" x2="50485" y2="69262"/>
                        <a14:foregroundMark x1="50485" y1="69262" x2="24757" y2="77049"/>
                        <a14:foregroundMark x1="24757" y1="77049" x2="62621" y2="78689"/>
                        <a14:foregroundMark x1="62621" y1="78689" x2="29126" y2="73770"/>
                        <a14:foregroundMark x1="29126" y1="73770" x2="53883" y2="77049"/>
                        <a14:foregroundMark x1="53883" y1="77049" x2="78155" y2="74590"/>
                        <a14:foregroundMark x1="25728" y1="81967" x2="26214" y2="74590"/>
                        <a14:foregroundMark x1="71359" y1="29508" x2="75243" y2="25410"/>
                        <a14:foregroundMark x1="87864" y1="29508" x2="82039" y2="27459"/>
                        <a14:foregroundMark x1="94175" y1="59016" x2="93204" y2="12295"/>
                        <a14:foregroundMark x1="93204" y1="12295" x2="11650" y2="0"/>
                        <a14:foregroundMark x1="34951" y1="1639" x2="2913" y2="820"/>
                        <a14:foregroundMark x1="2913" y1="820" x2="3883" y2="72131"/>
                        <a14:foregroundMark x1="3883" y1="72131" x2="21845" y2="88115"/>
                        <a14:foregroundMark x1="21845" y1="88115" x2="51456" y2="95492"/>
                        <a14:foregroundMark x1="51456" y1="95492" x2="75294" y2="90756"/>
                        <a14:foregroundMark x1="87855" y1="82220" x2="97087" y2="63934"/>
                        <a14:foregroundMark x1="97087" y1="63934" x2="95631" y2="0"/>
                        <a14:foregroundMark x1="71359" y1="90164" x2="45631" y2="97951"/>
                        <a14:foregroundMark x1="45631" y1="97951" x2="18932" y2="84836"/>
                        <a14:foregroundMark x1="18932" y1="84836" x2="3883" y2="64754"/>
                        <a14:foregroundMark x1="3883" y1="64754" x2="0" y2="43443"/>
                        <a14:foregroundMark x1="0" y1="43443" x2="0" y2="43443"/>
                        <a14:foregroundMark x1="5340" y1="30738" x2="14563" y2="46311"/>
                        <a14:foregroundMark x1="21359" y1="57787" x2="47087" y2="53689"/>
                        <a14:foregroundMark x1="47087" y1="53689" x2="58252" y2="68033"/>
                        <a14:foregroundMark x1="45146" y1="58607" x2="27184" y2="55328"/>
                        <a14:foregroundMark x1="24757" y1="43852" x2="21845" y2="49180"/>
                        <a14:foregroundMark x1="59709" y1="90984" x2="30097" y2="94672"/>
                        <a14:foregroundMark x1="30097" y1="94672" x2="37864" y2="94672"/>
                        <a14:foregroundMark x1="74757" y1="23770" x2="81553" y2="22951"/>
                        <a14:foregroundMark x1="75243" y1="91393" x2="40291" y2="96311"/>
                        <a14:foregroundMark x1="40291" y1="96311" x2="2427" y2="69262"/>
                        <a14:foregroundMark x1="2427" y1="69262" x2="971" y2="60656"/>
                        <a14:backgroundMark x1="81553" y1="95492" x2="79126" y2="94672"/>
                        <a14:backgroundMark x1="79612" y1="94262" x2="81553" y2="93033"/>
                        <a14:backgroundMark x1="81553" y1="94262" x2="79126" y2="93443"/>
                        <a14:backgroundMark x1="83010" y1="92213" x2="80583" y2="94262"/>
                        <a14:backgroundMark x1="82039" y1="91393" x2="82039" y2="91393"/>
                        <a14:backgroundMark x1="83010" y1="90164" x2="79126" y2="93033"/>
                        <a14:backgroundMark x1="83495" y1="88525" x2="87864" y2="87295"/>
                        <a14:backgroundMark x1="82039" y1="88934" x2="79126" y2="92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93" y="313588"/>
            <a:ext cx="1015944" cy="1203351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F01D0A0A-FF8F-52E6-6E65-B5DBD1FA3598}"/>
              </a:ext>
            </a:extLst>
          </p:cNvPr>
          <p:cNvSpPr txBox="1">
            <a:spLocks/>
          </p:cNvSpPr>
          <p:nvPr/>
        </p:nvSpPr>
        <p:spPr>
          <a:xfrm>
            <a:off x="6586260" y="6385597"/>
            <a:ext cx="7055893" cy="505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1400" dirty="0">
                <a:solidFill>
                  <a:srgbClr val="FFFFFF"/>
                </a:solidFill>
              </a:rPr>
              <a:t>*Base de datos + Metodología propia de: https://argendata.fund.ar/</a:t>
            </a:r>
          </a:p>
        </p:txBody>
      </p:sp>
    </p:spTree>
    <p:extLst>
      <p:ext uri="{BB962C8B-B14F-4D97-AF65-F5344CB8AC3E}">
        <p14:creationId xmlns:p14="http://schemas.microsoft.com/office/powerpoint/2010/main" val="5687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E78BE-BEF4-EDCE-74C6-006630FAC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3ED060C-4F12-79EC-0439-EBFF4766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0D6410-050E-F044-3C62-B86CD2299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FAA80D-0022-031A-C5E3-3CB7761D3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D1D332-A105-1DCC-7DB7-9F5B70C5D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9DCBAA-F7E6-7633-3031-CAD8D420B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857091-7C05-DCA1-6540-E0FB117B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Modelo </a:t>
            </a:r>
            <a:r>
              <a:rPr lang="en-US" sz="4000" dirty="0" err="1">
                <a:solidFill>
                  <a:srgbClr val="FFFFFF"/>
                </a:solidFill>
              </a:rPr>
              <a:t>Ajustado</a:t>
            </a:r>
            <a:r>
              <a:rPr lang="en-US" sz="4000" dirty="0">
                <a:solidFill>
                  <a:srgbClr val="FFFFFF"/>
                </a:solidFill>
              </a:rPr>
              <a:t> (Test Welch)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44CC7-5E14-A540-BC62-72FB63FA684F}"/>
              </a:ext>
            </a:extLst>
          </p:cNvPr>
          <p:cNvSpPr txBox="1"/>
          <p:nvPr/>
        </p:nvSpPr>
        <p:spPr>
          <a:xfrm>
            <a:off x="461513" y="2249195"/>
            <a:ext cx="33614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Ho:</a:t>
            </a:r>
            <a:r>
              <a:rPr lang="en-US" sz="2000" dirty="0"/>
              <a:t>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1</a:t>
            </a:r>
            <a:r>
              <a:rPr lang="en-US" sz="2000" baseline="30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sz="2000" dirty="0">
                <a:solidFill>
                  <a:srgbClr val="0A0A0A"/>
                </a:solidFill>
                <a:ea typeface="+mn-lt"/>
                <a:cs typeface="+mn-lt"/>
              </a:rPr>
              <a:t> =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baseline="30000" dirty="0">
                <a:solidFill>
                  <a:srgbClr val="0A0A0A"/>
                </a:solidFill>
              </a:rPr>
              <a:t>2 </a:t>
            </a:r>
            <a:r>
              <a:rPr lang="en-US" dirty="0">
                <a:solidFill>
                  <a:srgbClr val="0A0A0A"/>
                </a:solidFill>
              </a:rPr>
              <a:t>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</a:rPr>
              <a:t>3</a:t>
            </a:r>
            <a:r>
              <a:rPr lang="en-US" sz="2000" baseline="30000" dirty="0">
                <a:solidFill>
                  <a:srgbClr val="0A0A0A"/>
                </a:solidFill>
              </a:rPr>
              <a:t>2 </a:t>
            </a:r>
            <a:r>
              <a:rPr lang="en-US" sz="2000" dirty="0">
                <a:solidFill>
                  <a:srgbClr val="0A0A0A"/>
                </a:solidFill>
              </a:rPr>
              <a:t>= … 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400" baseline="-25000" dirty="0">
                <a:solidFill>
                  <a:srgbClr val="0A0A0A"/>
                </a:solidFill>
              </a:rPr>
              <a:t>k</a:t>
            </a:r>
            <a:r>
              <a:rPr lang="en-US" sz="2000" baseline="30000" dirty="0">
                <a:solidFill>
                  <a:srgbClr val="0A0A0A"/>
                </a:solidFill>
              </a:rPr>
              <a:t>2</a:t>
            </a:r>
            <a:endParaRPr lang="en-US" sz="2000" dirty="0">
              <a:solidFill>
                <a:srgbClr val="0A0A0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EB3AA-5AB3-745D-950C-AD0B843AD34E}"/>
              </a:ext>
            </a:extLst>
          </p:cNvPr>
          <p:cNvSpPr txBox="1"/>
          <p:nvPr/>
        </p:nvSpPr>
        <p:spPr>
          <a:xfrm>
            <a:off x="461512" y="2723648"/>
            <a:ext cx="63519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</a:t>
            </a:r>
            <a:r>
              <a:rPr lang="en-US" sz="2000" dirty="0"/>
              <a:t> </a:t>
            </a:r>
            <a:r>
              <a:rPr lang="en-US" dirty="0"/>
              <a:t>Al </a:t>
            </a:r>
            <a:r>
              <a:rPr lang="en-US" err="1"/>
              <a:t>menos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de las </a:t>
            </a:r>
            <a:r>
              <a:rPr lang="en-US" err="1"/>
              <a:t>varianzas</a:t>
            </a:r>
            <a:r>
              <a:rPr lang="en-US" dirty="0"/>
              <a:t> </a:t>
            </a:r>
            <a:r>
              <a:rPr lang="en-US" err="1"/>
              <a:t>poblacionales</a:t>
            </a:r>
            <a:r>
              <a:rPr lang="en-US" dirty="0"/>
              <a:t> es </a:t>
            </a:r>
            <a:r>
              <a:rPr lang="en-US" err="1"/>
              <a:t>diferente</a:t>
            </a:r>
            <a:endParaRPr lang="en-US" baseline="30000" err="1">
              <a:solidFill>
                <a:srgbClr val="0A0A0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F58B8-1A0E-025A-876A-0F619AFCE099}"/>
              </a:ext>
            </a:extLst>
          </p:cNvPr>
          <p:cNvSpPr/>
          <p:nvPr/>
        </p:nvSpPr>
        <p:spPr>
          <a:xfrm>
            <a:off x="6816665" y="1807439"/>
            <a:ext cx="5062629" cy="16325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D9D20-53C2-DC99-A2A5-6CE4F2C3AA20}"/>
              </a:ext>
            </a:extLst>
          </p:cNvPr>
          <p:cNvSpPr txBox="1"/>
          <p:nvPr/>
        </p:nvSpPr>
        <p:spPr>
          <a:xfrm>
            <a:off x="8363514" y="1809492"/>
            <a:ext cx="1952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Regla de </a:t>
            </a:r>
            <a:r>
              <a:rPr lang="en-US" err="1"/>
              <a:t>decisión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12F48-735D-082A-7114-9D2741F217F7}"/>
              </a:ext>
            </a:extLst>
          </p:cNvPr>
          <p:cNvSpPr txBox="1"/>
          <p:nvPr/>
        </p:nvSpPr>
        <p:spPr>
          <a:xfrm>
            <a:off x="6925779" y="2183302"/>
            <a:ext cx="52592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&lt; 0.05: </a:t>
            </a:r>
            <a:r>
              <a:rPr lang="en-US" sz="1400" b="1" dirty="0" err="1">
                <a:ea typeface="+mn-lt"/>
                <a:cs typeface="+mn-lt"/>
              </a:rPr>
              <a:t>Rechazo</a:t>
            </a:r>
            <a:r>
              <a:rPr lang="en-US" sz="1400" b="1" dirty="0">
                <a:ea typeface="+mn-lt"/>
                <a:cs typeface="+mn-lt"/>
              </a:rPr>
              <a:t> H0</a:t>
            </a:r>
            <a:r>
              <a:rPr lang="en-US" sz="1400" dirty="0">
                <a:ea typeface="+mn-lt"/>
                <a:cs typeface="+mn-lt"/>
              </a:rPr>
              <a:t> -&gt; hay </a:t>
            </a:r>
            <a:r>
              <a:rPr lang="en-US" sz="1400" dirty="0" err="1">
                <a:ea typeface="+mn-lt"/>
                <a:cs typeface="+mn-lt"/>
              </a:rPr>
              <a:t>una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diferencia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estadísticamente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significativa</a:t>
            </a:r>
            <a:r>
              <a:rPr lang="en-US" sz="1400" dirty="0">
                <a:ea typeface="+mn-lt"/>
                <a:cs typeface="+mn-lt"/>
              </a:rPr>
              <a:t> entre las medias de </a:t>
            </a:r>
            <a:r>
              <a:rPr lang="en-US" sz="1400" dirty="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grupos</a:t>
            </a:r>
            <a:endParaRPr lang="en-US" sz="1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279A-087B-774F-9062-7F3D6FB5440D}"/>
              </a:ext>
            </a:extLst>
          </p:cNvPr>
          <p:cNvSpPr txBox="1"/>
          <p:nvPr/>
        </p:nvSpPr>
        <p:spPr>
          <a:xfrm>
            <a:off x="6954533" y="2729640"/>
            <a:ext cx="4784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&gt;= 0.05: NO </a:t>
            </a:r>
            <a:r>
              <a:rPr lang="en-US" sz="1400" dirty="0" err="1">
                <a:ea typeface="+mn-lt"/>
                <a:cs typeface="+mn-lt"/>
              </a:rPr>
              <a:t>rechazo</a:t>
            </a:r>
            <a:r>
              <a:rPr lang="en-US" sz="1400" dirty="0">
                <a:ea typeface="+mn-lt"/>
                <a:cs typeface="+mn-lt"/>
              </a:rPr>
              <a:t> Ho -&gt;  No hay </a:t>
            </a:r>
            <a:r>
              <a:rPr lang="en-US" sz="1400" dirty="0" err="1">
                <a:ea typeface="+mn-lt"/>
                <a:cs typeface="+mn-lt"/>
              </a:rPr>
              <a:t>evidencia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suficiente</a:t>
            </a:r>
            <a:r>
              <a:rPr lang="en-US" sz="1400" dirty="0">
                <a:ea typeface="+mn-lt"/>
                <a:cs typeface="+mn-lt"/>
              </a:rPr>
              <a:t> para </a:t>
            </a:r>
            <a:r>
              <a:rPr lang="en-US" sz="1400" dirty="0" err="1">
                <a:ea typeface="+mn-lt"/>
                <a:cs typeface="+mn-lt"/>
              </a:rPr>
              <a:t>rechazar</a:t>
            </a:r>
            <a:r>
              <a:rPr lang="en-US" sz="1400" dirty="0">
                <a:ea typeface="+mn-lt"/>
                <a:cs typeface="+mn-lt"/>
              </a:rPr>
              <a:t> Ho.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A41B3-92F4-D960-C643-F8FD578C5ADD}"/>
              </a:ext>
            </a:extLst>
          </p:cNvPr>
          <p:cNvSpPr txBox="1"/>
          <p:nvPr/>
        </p:nvSpPr>
        <p:spPr>
          <a:xfrm>
            <a:off x="7306779" y="3925788"/>
            <a:ext cx="4756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 </a:t>
            </a:r>
            <a:r>
              <a:rPr lang="en-US" b="1" dirty="0" err="1"/>
              <a:t>rechazó</a:t>
            </a:r>
            <a:r>
              <a:rPr lang="en-US" b="1" dirty="0"/>
              <a:t> Ho</a:t>
            </a:r>
            <a:r>
              <a:rPr lang="en-US" dirty="0"/>
              <a:t> (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Centralidad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Sector).</a:t>
            </a:r>
          </a:p>
          <a:p>
            <a:endParaRPr lang="en-US"/>
          </a:p>
          <a:p>
            <a:r>
              <a:rPr lang="en-US" b="1" dirty="0" err="1"/>
              <a:t>Avanzamos</a:t>
            </a:r>
            <a:r>
              <a:rPr lang="en-US" b="1" dirty="0"/>
              <a:t> con </a:t>
            </a:r>
            <a:r>
              <a:rPr lang="en-US" b="1" dirty="0" err="1"/>
              <a:t>análisis</a:t>
            </a:r>
            <a:r>
              <a:rPr lang="en-US" b="1" dirty="0"/>
              <a:t> </a:t>
            </a:r>
            <a:r>
              <a:rPr lang="en-US" b="1" dirty="0" err="1"/>
              <a:t>post_hoc</a:t>
            </a:r>
            <a:r>
              <a:rPr lang="en-US" b="1" dirty="0"/>
              <a:t> para </a:t>
            </a:r>
            <a:r>
              <a:rPr lang="en-US" b="1" dirty="0" err="1"/>
              <a:t>cuantificar</a:t>
            </a:r>
            <a:r>
              <a:rPr lang="en-US" b="1" dirty="0"/>
              <a:t> y </a:t>
            </a:r>
            <a:r>
              <a:rPr lang="en-US" b="1" dirty="0" err="1"/>
              <a:t>visualizar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resultados</a:t>
            </a:r>
            <a:r>
              <a:rPr lang="en-US" b="1" dirty="0"/>
              <a:t>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087D726-CBAE-5D4A-F058-10B8EC059E3E}"/>
              </a:ext>
            </a:extLst>
          </p:cNvPr>
          <p:cNvSpPr/>
          <p:nvPr/>
        </p:nvSpPr>
        <p:spPr>
          <a:xfrm>
            <a:off x="6502673" y="4359676"/>
            <a:ext cx="612321" cy="3129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31757-11AE-A6E5-A4D1-4F9A37F9DEEE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CENTRALIDAD x SECCION</a:t>
            </a:r>
          </a:p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550CB-8B96-0E2A-B37C-EFADE5BF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4" y="3719872"/>
            <a:ext cx="5633407" cy="16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74393-1C08-B343-DE83-BE956B5D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33724E1-D0D5-C17F-3C0B-9BDCDA808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50C0C0-B2B6-94F5-DA07-4E67BE289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D684A-2577-1118-4B4A-49D4F4C13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B529A9-963C-3F02-DC36-DB41F97B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9800B70-05E8-C204-9F27-1C05701E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8A930F-5D72-173A-EC96-00BF31E1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4. </a:t>
            </a:r>
            <a:r>
              <a:rPr lang="en-US" sz="4000" dirty="0" err="1">
                <a:solidFill>
                  <a:srgbClr val="FFFFFF"/>
                </a:solidFill>
              </a:rPr>
              <a:t>Análisis</a:t>
            </a:r>
            <a:r>
              <a:rPr lang="en-US" sz="4000" dirty="0">
                <a:solidFill>
                  <a:srgbClr val="FFFFFF"/>
                </a:solidFill>
              </a:rPr>
              <a:t> Post-Hoc (Games-Howell)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C577A-A5B7-2A0B-2796-AD07DB3B6D14}"/>
              </a:ext>
            </a:extLst>
          </p:cNvPr>
          <p:cNvSpPr txBox="1"/>
          <p:nvPr/>
        </p:nvSpPr>
        <p:spPr>
          <a:xfrm>
            <a:off x="474452" y="1718094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CENTRALIDAD x SECCION</a:t>
            </a:r>
          </a:p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26B47C-02B7-2767-FA2A-CCAE9E52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08" y="2326820"/>
            <a:ext cx="8286752" cy="41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1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15340-DCF1-5E19-909C-4ED5E6B73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E0DD8B94-347E-F7CC-41BA-200E60EB2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817086D-F888-3F55-F816-D7A828302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52FC6D4-F06D-F6AB-9BBC-FFAD2C4C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B7DFF8E-3B4C-3E7D-0CC2-01664E9EB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C6F8296-5E0A-A92E-67F8-72448179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2A29CA7-8798-FE2F-12FB-87A677DA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358D94E-ADD0-1206-066A-C4FB4D46F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D0C606-AA2C-5DEF-F017-D0EFD5E0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70330"/>
            <a:ext cx="8133336" cy="22904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dirty="0">
                <a:solidFill>
                  <a:srgbClr val="FFFFFF"/>
                </a:solidFill>
              </a:rPr>
              <a:t>5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4100" dirty="0">
                <a:solidFill>
                  <a:srgbClr val="FFFFFF"/>
                </a:solidFill>
              </a:rPr>
              <a:t>Test de </a:t>
            </a:r>
            <a:r>
              <a:rPr lang="en-US" sz="4100" dirty="0" err="1">
                <a:solidFill>
                  <a:srgbClr val="FFFFFF"/>
                </a:solidFill>
              </a:rPr>
              <a:t>Hipótesis</a:t>
            </a:r>
            <a:br>
              <a:rPr lang="en-US" sz="4100" kern="1200" dirty="0"/>
            </a:br>
            <a:r>
              <a:rPr lang="en-US" sz="4100" dirty="0">
                <a:solidFill>
                  <a:srgbClr val="FFFFFF"/>
                </a:solidFill>
              </a:rPr>
              <a:t>Modelo de </a:t>
            </a:r>
            <a:r>
              <a:rPr lang="en-US" sz="4100" dirty="0" err="1">
                <a:solidFill>
                  <a:srgbClr val="FFFFFF"/>
                </a:solidFill>
              </a:rPr>
              <a:t>Regresión</a:t>
            </a:r>
            <a:r>
              <a:rPr lang="en-US" sz="4100" dirty="0">
                <a:solidFill>
                  <a:srgbClr val="FFFFFF"/>
                </a:solidFill>
              </a:rPr>
              <a:t> Lineal </a:t>
            </a:r>
            <a:r>
              <a:rPr lang="en-US" sz="4100" dirty="0" err="1">
                <a:solidFill>
                  <a:srgbClr val="FFFFFF"/>
                </a:solidFill>
              </a:rPr>
              <a:t>Múltiple</a:t>
            </a:r>
            <a:br>
              <a:rPr lang="en-US" sz="4100" kern="1200" dirty="0"/>
            </a:br>
            <a:br>
              <a:rPr lang="en-US" sz="4100" kern="1200" dirty="0"/>
            </a:br>
            <a:endParaRPr lang="en-US" sz="4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CA84FAA-4806-7311-D1A0-B84C37092403}"/>
              </a:ext>
            </a:extLst>
          </p:cNvPr>
          <p:cNvSpPr txBox="1">
            <a:spLocks/>
          </p:cNvSpPr>
          <p:nvPr/>
        </p:nvSpPr>
        <p:spPr>
          <a:xfrm>
            <a:off x="2020942" y="2936844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Hipótesis</a:t>
            </a:r>
            <a:r>
              <a:rPr lang="en-US" sz="3200" dirty="0">
                <a:solidFill>
                  <a:schemeClr val="bg1"/>
                </a:solidFill>
              </a:rPr>
              <a:t>: Presentación de Modelo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dirty="0" err="1">
                <a:solidFill>
                  <a:schemeClr val="bg1"/>
                </a:solidFill>
              </a:rPr>
              <a:t>Método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Mínimos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Cuadrados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Ordinarios</a:t>
            </a:r>
            <a:endParaRPr lang="en-US" sz="320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Verificación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supuestos</a:t>
            </a:r>
            <a:endParaRPr lang="en-US" sz="3200">
              <a:solidFill>
                <a:schemeClr val="bg1"/>
              </a:solidFill>
            </a:endParaRPr>
          </a:p>
          <a:p>
            <a:br>
              <a:rPr lang="en-US" sz="4100" dirty="0"/>
            </a:br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dirty="0" err="1">
                <a:solidFill>
                  <a:schemeClr val="bg1"/>
                </a:solidFill>
              </a:rPr>
              <a:t>Multicolinealidad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dirty="0" err="1">
                <a:solidFill>
                  <a:schemeClr val="bg1"/>
                </a:solidFill>
              </a:rPr>
              <a:t>Heterocedasticidad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Resultados</a:t>
            </a:r>
            <a:r>
              <a:rPr lang="en-US" sz="3200" dirty="0">
                <a:solidFill>
                  <a:schemeClr val="bg1"/>
                </a:solidFill>
              </a:rPr>
              <a:t> y </a:t>
            </a:r>
            <a:r>
              <a:rPr lang="en-US" sz="3200" dirty="0" err="1">
                <a:solidFill>
                  <a:schemeClr val="bg1"/>
                </a:solidFill>
              </a:rPr>
              <a:t>Visualización</a:t>
            </a:r>
            <a:endParaRPr lang="en-US" sz="3200">
              <a:solidFill>
                <a:schemeClr val="bg1"/>
              </a:solidFill>
            </a:endParaRPr>
          </a:p>
          <a:p>
            <a:br>
              <a:rPr lang="en-US" sz="4100" dirty="0">
                <a:solidFill>
                  <a:schemeClr val="bg1"/>
                </a:solidFill>
              </a:rPr>
            </a:br>
            <a:endParaRPr lang="en-US" sz="4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8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191BB-F7E8-E6A7-45BF-79D1B3731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377D34-2DA6-46A4-F571-0113E797F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5A4EFB-B999-25AE-542E-46E465F31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A06F7A-2EE5-1D83-F589-CA85CB661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39CFE91-D0D5-1389-D8B9-13744E4B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D33C76-92EF-6D1B-F80F-5DE8ACDC2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65965-BAD5-182F-1CD5-E987B9C5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Modelo de </a:t>
            </a:r>
            <a:r>
              <a:rPr lang="en-US" sz="4000" dirty="0" err="1">
                <a:solidFill>
                  <a:srgbClr val="FFFFFF"/>
                </a:solidFill>
              </a:rPr>
              <a:t>Regresion</a:t>
            </a:r>
            <a:r>
              <a:rPr lang="en-US" sz="4000" dirty="0">
                <a:solidFill>
                  <a:srgbClr val="FFFFFF"/>
                </a:solidFill>
              </a:rPr>
              <a:t> Lineal (MCO)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98811C2-D4E7-02DE-DC9E-F1BE441EEC7F}"/>
              </a:ext>
            </a:extLst>
          </p:cNvPr>
          <p:cNvSpPr/>
          <p:nvPr/>
        </p:nvSpPr>
        <p:spPr>
          <a:xfrm>
            <a:off x="5573985" y="3669114"/>
            <a:ext cx="1040945" cy="4201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5BA84-88C2-B790-EA0B-17641D5A87A7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POTENCIALIDAD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07DFA-E1EA-4AD3-E508-D2D60488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3249912"/>
            <a:ext cx="4495081" cy="126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65F02-04E2-0EF6-B6AE-3340C8E57948}"/>
              </a:ext>
            </a:extLst>
          </p:cNvPr>
          <p:cNvSpPr txBox="1"/>
          <p:nvPr/>
        </p:nvSpPr>
        <p:spPr>
          <a:xfrm>
            <a:off x="461511" y="2206063"/>
            <a:ext cx="3605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Y =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66752-D4A0-ECC7-865A-5E79C99E99F5}"/>
              </a:ext>
            </a:extLst>
          </p:cNvPr>
          <p:cNvSpPr txBox="1"/>
          <p:nvPr/>
        </p:nvSpPr>
        <p:spPr>
          <a:xfrm>
            <a:off x="544853" y="2706799"/>
            <a:ext cx="4165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y =</a:t>
            </a:r>
            <a:r>
              <a:rPr lang="en-US" dirty="0">
                <a:solidFill>
                  <a:srgbClr val="000000"/>
                </a:solidFill>
              </a:rPr>
              <a:t>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+ µ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F0A705-3CB0-5E66-1B87-D5757336041C}"/>
                  </a:ext>
                </a:extLst>
              </p14:cNvPr>
              <p14:cNvContentPartPr/>
              <p14:nvPr/>
            </p14:nvContentPartPr>
            <p14:xfrm>
              <a:off x="539750" y="2722883"/>
              <a:ext cx="141872" cy="8169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F0A705-3CB0-5E66-1B87-D575733604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130" y="2714283"/>
                <a:ext cx="159471" cy="99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772CE6-4A4C-82C2-A505-84ABCF4657EA}"/>
                  </a:ext>
                </a:extLst>
              </p14:cNvPr>
              <p14:cNvContentPartPr/>
              <p14:nvPr/>
            </p14:nvContentPartPr>
            <p14:xfrm>
              <a:off x="985572" y="2710976"/>
              <a:ext cx="141872" cy="8169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772CE6-4A4C-82C2-A505-84ABCF4657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93" y="270197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B9DFEF4-5308-CCD8-1A81-4ECFB90DA4EF}"/>
                  </a:ext>
                </a:extLst>
              </p14:cNvPr>
              <p14:cNvContentPartPr/>
              <p14:nvPr/>
            </p14:nvContentPartPr>
            <p14:xfrm>
              <a:off x="1410227" y="2722881"/>
              <a:ext cx="141872" cy="81699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B9DFEF4-5308-CCD8-1A81-4ECFB90DA4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248" y="2713883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0FE76E0-195D-66A9-9E0F-CF5BCE9C3FC0}"/>
                  </a:ext>
                </a:extLst>
              </p14:cNvPr>
              <p14:cNvContentPartPr/>
              <p14:nvPr/>
            </p14:nvContentPartPr>
            <p14:xfrm>
              <a:off x="2039936" y="2710974"/>
              <a:ext cx="141872" cy="8169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0FE76E0-195D-66A9-9E0F-CF5BCE9C3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57" y="2701976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4935BDD-1DD8-6F45-FBE5-1AB7EE84B79A}"/>
                  </a:ext>
                </a:extLst>
              </p14:cNvPr>
              <p14:cNvContentPartPr/>
              <p14:nvPr/>
            </p14:nvContentPartPr>
            <p14:xfrm>
              <a:off x="2706684" y="2762566"/>
              <a:ext cx="141872" cy="8169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4935BDD-1DD8-6F45-FBE5-1AB7EE84B7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705" y="275356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8A33C7-122F-1179-CB99-3A9EEF89660B}"/>
                  </a:ext>
                </a:extLst>
              </p14:cNvPr>
              <p14:cNvContentPartPr/>
              <p14:nvPr/>
            </p14:nvContentPartPr>
            <p14:xfrm>
              <a:off x="3369464" y="2750660"/>
              <a:ext cx="141872" cy="8169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8A33C7-122F-1179-CB99-3A9EEF8966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0485" y="2741662"/>
                <a:ext cx="159471" cy="9933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194EE4F-5515-14B9-749E-B799A20E6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256" y="1814512"/>
            <a:ext cx="4341019" cy="25026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DB4B91-A9C5-A9E9-76D1-CD9A930EB6FE}"/>
              </a:ext>
            </a:extLst>
          </p:cNvPr>
          <p:cNvSpPr txBox="1"/>
          <p:nvPr/>
        </p:nvSpPr>
        <p:spPr>
          <a:xfrm>
            <a:off x="5393531" y="3071813"/>
            <a:ext cx="1790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solidFill>
                  <a:srgbClr val="0F4761"/>
                </a:solidFill>
              </a:rPr>
              <a:t>Método</a:t>
            </a:r>
            <a:r>
              <a:rPr lang="en-US" sz="1200" b="1" dirty="0">
                <a:solidFill>
                  <a:srgbClr val="0F4761"/>
                </a:solidFill>
              </a:rPr>
              <a:t> de </a:t>
            </a:r>
            <a:r>
              <a:rPr lang="en-US" sz="1200" b="1" err="1">
                <a:solidFill>
                  <a:srgbClr val="0F4761"/>
                </a:solidFill>
              </a:rPr>
              <a:t>Mínimos</a:t>
            </a:r>
            <a:r>
              <a:rPr lang="en-US" sz="1200" b="1" dirty="0">
                <a:solidFill>
                  <a:srgbClr val="0F4761"/>
                </a:solidFill>
              </a:rPr>
              <a:t> </a:t>
            </a:r>
            <a:r>
              <a:rPr lang="en-US" sz="1200" b="1" err="1">
                <a:solidFill>
                  <a:srgbClr val="0F4761"/>
                </a:solidFill>
              </a:rPr>
              <a:t>Cuadrados</a:t>
            </a:r>
            <a:r>
              <a:rPr lang="en-US" sz="1200" b="1" dirty="0">
                <a:solidFill>
                  <a:srgbClr val="0F4761"/>
                </a:solidFill>
              </a:rPr>
              <a:t> </a:t>
            </a:r>
            <a:r>
              <a:rPr lang="en-US" sz="1200" b="1" err="1">
                <a:solidFill>
                  <a:srgbClr val="0F4761"/>
                </a:solidFill>
              </a:rPr>
              <a:t>Ordinarios</a:t>
            </a:r>
            <a:endParaRPr lang="en-US" sz="1200" b="1">
              <a:solidFill>
                <a:srgbClr val="0F476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CEDC9F4-1CE4-1CB3-17A8-A2D54893C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6638" y="4507707"/>
            <a:ext cx="4336256" cy="1950244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C7651135-BC38-7CC2-60A4-99B75A9F0624}"/>
              </a:ext>
            </a:extLst>
          </p:cNvPr>
          <p:cNvSpPr/>
          <p:nvPr/>
        </p:nvSpPr>
        <p:spPr>
          <a:xfrm rot="10800000">
            <a:off x="5145360" y="5478865"/>
            <a:ext cx="1850569" cy="19390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F8E0C-8056-0C0F-5A92-06051AF66407}"/>
              </a:ext>
            </a:extLst>
          </p:cNvPr>
          <p:cNvSpPr txBox="1"/>
          <p:nvPr/>
        </p:nvSpPr>
        <p:spPr>
          <a:xfrm>
            <a:off x="1738313" y="5369719"/>
            <a:ext cx="34099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F4761"/>
                </a:solidFill>
              </a:rPr>
              <a:t>Verificación</a:t>
            </a:r>
            <a:r>
              <a:rPr lang="en-US" sz="2000" b="1" dirty="0">
                <a:solidFill>
                  <a:srgbClr val="0F4761"/>
                </a:solidFill>
              </a:rPr>
              <a:t> de </a:t>
            </a:r>
            <a:r>
              <a:rPr lang="en-US" sz="2000" b="1" dirty="0" err="1">
                <a:solidFill>
                  <a:srgbClr val="0F4761"/>
                </a:solidFill>
              </a:rPr>
              <a:t>supuestos</a:t>
            </a:r>
          </a:p>
        </p:txBody>
      </p:sp>
    </p:spTree>
    <p:extLst>
      <p:ext uri="{BB962C8B-B14F-4D97-AF65-F5344CB8AC3E}">
        <p14:creationId xmlns:p14="http://schemas.microsoft.com/office/powerpoint/2010/main" val="395315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5E401-466C-369A-56C0-F8B37977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397758-3F45-1AF2-093C-46349CC5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0955E5-C6CE-E00C-8B4E-B3DF69FD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9B21E2-7BA7-8A7C-B395-AD938DC6B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338401-77A0-AAB2-ADDB-BA731828A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4C32F7-A997-E03F-0E5A-D904437D3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38553-A991-BAF5-C9F9-726D10BD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</a:t>
            </a:r>
            <a:r>
              <a:rPr lang="en-US" sz="4000" dirty="0" err="1">
                <a:solidFill>
                  <a:srgbClr val="FFFFFF"/>
                </a:solidFill>
              </a:rPr>
              <a:t>Supuestos</a:t>
            </a:r>
            <a:r>
              <a:rPr lang="en-US" sz="4000" dirty="0">
                <a:solidFill>
                  <a:srgbClr val="FFFFFF"/>
                </a:solidFill>
              </a:rPr>
              <a:t>: </a:t>
            </a:r>
            <a:r>
              <a:rPr lang="en-US" sz="4000" dirty="0" err="1">
                <a:solidFill>
                  <a:srgbClr val="FFFFFF"/>
                </a:solidFill>
              </a:rPr>
              <a:t>Multicolinealidad</a:t>
            </a:r>
            <a:r>
              <a:rPr lang="en-US" sz="4000" dirty="0">
                <a:solidFill>
                  <a:srgbClr val="FFFFFF"/>
                </a:solidFill>
              </a:rPr>
              <a:t>  y </a:t>
            </a:r>
            <a:r>
              <a:rPr lang="en-US" sz="4000" dirty="0" err="1">
                <a:solidFill>
                  <a:srgbClr val="FFFFFF"/>
                </a:solidFill>
              </a:rPr>
              <a:t>Heterocedasticidad</a:t>
            </a:r>
            <a:r>
              <a:rPr lang="en-US" sz="4000" dirty="0">
                <a:solidFill>
                  <a:srgbClr val="FFFFFF"/>
                </a:solidFill>
              </a:rPr>
              <a:t>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8DB87-DD7C-2F82-A5F0-095997196145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POTENCIALIDAD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57D8A-3678-FA33-B63E-3FD99604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3214194"/>
            <a:ext cx="4649861" cy="126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61EFA8-0A02-5C2C-328E-77E301C32A9B}"/>
              </a:ext>
            </a:extLst>
          </p:cNvPr>
          <p:cNvSpPr txBox="1"/>
          <p:nvPr/>
        </p:nvSpPr>
        <p:spPr>
          <a:xfrm>
            <a:off x="461511" y="2206063"/>
            <a:ext cx="3605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Y =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8F6F2-5F54-A4FA-5FD6-D3311A5F7071}"/>
              </a:ext>
            </a:extLst>
          </p:cNvPr>
          <p:cNvSpPr txBox="1"/>
          <p:nvPr/>
        </p:nvSpPr>
        <p:spPr>
          <a:xfrm>
            <a:off x="544853" y="2706799"/>
            <a:ext cx="4165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y =</a:t>
            </a:r>
            <a:r>
              <a:rPr lang="en-US" dirty="0">
                <a:solidFill>
                  <a:srgbClr val="000000"/>
                </a:solidFill>
              </a:rPr>
              <a:t>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+ µ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FD10C6-908A-02CE-ABCA-60D07CE18511}"/>
                  </a:ext>
                </a:extLst>
              </p14:cNvPr>
              <p14:cNvContentPartPr/>
              <p14:nvPr/>
            </p14:nvContentPartPr>
            <p14:xfrm>
              <a:off x="635000" y="2722883"/>
              <a:ext cx="141872" cy="8169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FD10C6-908A-02CE-ABCA-60D07CE185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021" y="2713885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1DBBEA4-4A40-C298-47A5-3FF94E61C774}"/>
                  </a:ext>
                </a:extLst>
              </p14:cNvPr>
              <p14:cNvContentPartPr/>
              <p14:nvPr/>
            </p14:nvContentPartPr>
            <p14:xfrm>
              <a:off x="985572" y="2710976"/>
              <a:ext cx="141872" cy="8169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1DBBEA4-4A40-C298-47A5-3FF94E61C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93" y="270197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55A5BF-3F8F-CC76-8AE3-CECDFA8F5D4A}"/>
                  </a:ext>
                </a:extLst>
              </p14:cNvPr>
              <p14:cNvContentPartPr/>
              <p14:nvPr/>
            </p14:nvContentPartPr>
            <p14:xfrm>
              <a:off x="1410227" y="2722881"/>
              <a:ext cx="141872" cy="81699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55A5BF-3F8F-CC76-8AE3-CECDFA8F5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248" y="2713883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B776E7-B745-6CBA-7FD4-C54BB559C84F}"/>
                  </a:ext>
                </a:extLst>
              </p14:cNvPr>
              <p14:cNvContentPartPr/>
              <p14:nvPr/>
            </p14:nvContentPartPr>
            <p14:xfrm>
              <a:off x="2039936" y="2710974"/>
              <a:ext cx="141872" cy="8169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B776E7-B745-6CBA-7FD4-C54BB559C8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57" y="2701976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DFE1F1C-2E7B-DE16-984F-BF3A5A8435EC}"/>
                  </a:ext>
                </a:extLst>
              </p14:cNvPr>
              <p14:cNvContentPartPr/>
              <p14:nvPr/>
            </p14:nvContentPartPr>
            <p14:xfrm>
              <a:off x="2706684" y="2762566"/>
              <a:ext cx="141872" cy="8169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DFE1F1C-2E7B-DE16-984F-BF3A5A843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705" y="275356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B3E725-2D8A-0439-8188-1E0DBE8376B1}"/>
                  </a:ext>
                </a:extLst>
              </p14:cNvPr>
              <p14:cNvContentPartPr/>
              <p14:nvPr/>
            </p14:nvContentPartPr>
            <p14:xfrm>
              <a:off x="3369464" y="2750660"/>
              <a:ext cx="141872" cy="8169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B3E725-2D8A-0439-8188-1E0DBE8376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0485" y="2741662"/>
                <a:ext cx="159471" cy="9933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23B539-A2C4-A5AE-E107-AFEDC96C503D}"/>
              </a:ext>
            </a:extLst>
          </p:cNvPr>
          <p:cNvSpPr txBox="1"/>
          <p:nvPr/>
        </p:nvSpPr>
        <p:spPr>
          <a:xfrm>
            <a:off x="5881686" y="1833560"/>
            <a:ext cx="5029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>
                <a:solidFill>
                  <a:schemeClr val="accent4">
                    <a:lumMod val="49000"/>
                  </a:schemeClr>
                </a:solidFill>
              </a:rPr>
              <a:t>Multicolinealidad</a:t>
            </a:r>
            <a:endParaRPr lang="en-US" b="1">
              <a:solidFill>
                <a:schemeClr val="accent4">
                  <a:lumMod val="49000"/>
                </a:schemeClr>
              </a:solidFill>
            </a:endParaRPr>
          </a:p>
          <a:p>
            <a:r>
              <a:rPr lang="en-US" dirty="0"/>
              <a:t>Control </a:t>
            </a:r>
            <a:r>
              <a:rPr lang="en-US" err="1"/>
              <a:t>vía</a:t>
            </a:r>
            <a:r>
              <a:rPr lang="en-US" dirty="0"/>
              <a:t>: DIAGNÓSTICO VIF (Factor de </a:t>
            </a:r>
            <a:r>
              <a:rPr lang="en-US" err="1"/>
              <a:t>Inflación</a:t>
            </a:r>
            <a:r>
              <a:rPr lang="en-US" dirty="0"/>
              <a:t> de </a:t>
            </a:r>
            <a:r>
              <a:rPr lang="en-US" err="1"/>
              <a:t>Varianza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F39E6E-C9AB-8255-62A1-6C65082C4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556" y="2943224"/>
            <a:ext cx="5695950" cy="971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199C82-4BD8-EFAC-1FE9-1C99C757ACFB}"/>
              </a:ext>
            </a:extLst>
          </p:cNvPr>
          <p:cNvSpPr txBox="1"/>
          <p:nvPr/>
        </p:nvSpPr>
        <p:spPr>
          <a:xfrm>
            <a:off x="5881685" y="4012403"/>
            <a:ext cx="5029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 err="1">
                <a:solidFill>
                  <a:schemeClr val="accent4">
                    <a:lumMod val="49000"/>
                  </a:schemeClr>
                </a:solidFill>
              </a:rPr>
              <a:t>Heterocedasticidad</a:t>
            </a:r>
          </a:p>
          <a:p>
            <a:r>
              <a:rPr lang="en-US" dirty="0"/>
              <a:t>Control </a:t>
            </a:r>
            <a:r>
              <a:rPr lang="en-US" dirty="0" err="1"/>
              <a:t>vía</a:t>
            </a:r>
            <a:r>
              <a:rPr lang="en-US" dirty="0"/>
              <a:t>: Test de Breusch-Pagan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93245-19F4-F3BF-BE28-E70DEF2F8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6937" y="4736306"/>
            <a:ext cx="3952875" cy="1123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2719BC-28B2-35B4-BBD2-16E9F3CABA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175" y="5945981"/>
            <a:ext cx="5700715" cy="419100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914E5E3C-2805-0BC4-E0D1-72D1090C401E}"/>
              </a:ext>
            </a:extLst>
          </p:cNvPr>
          <p:cNvSpPr/>
          <p:nvPr/>
        </p:nvSpPr>
        <p:spPr>
          <a:xfrm rot="10800000">
            <a:off x="5288233" y="5764615"/>
            <a:ext cx="433724" cy="18199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EFA43-4667-2F1C-CCCC-EB92CA0A4319}"/>
              </a:ext>
            </a:extLst>
          </p:cNvPr>
          <p:cNvSpPr txBox="1"/>
          <p:nvPr/>
        </p:nvSpPr>
        <p:spPr>
          <a:xfrm>
            <a:off x="702465" y="4738685"/>
            <a:ext cx="36599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accent4">
                    <a:lumMod val="49000"/>
                  </a:schemeClr>
                </a:solidFill>
              </a:rPr>
              <a:t>Ajuste</a:t>
            </a:r>
            <a:r>
              <a:rPr lang="en-US" b="1" dirty="0">
                <a:solidFill>
                  <a:schemeClr val="accent4">
                    <a:lumMod val="49000"/>
                  </a:schemeClr>
                </a:solidFill>
              </a:rPr>
              <a:t> con Test White y test t para </a:t>
            </a:r>
            <a:r>
              <a:rPr lang="en-US" b="1" err="1">
                <a:solidFill>
                  <a:schemeClr val="accent4">
                    <a:lumMod val="49000"/>
                  </a:schemeClr>
                </a:solidFill>
              </a:rPr>
              <a:t>cada</a:t>
            </a:r>
            <a:r>
              <a:rPr lang="en-US" b="1" dirty="0">
                <a:solidFill>
                  <a:schemeClr val="accent4">
                    <a:lumMod val="49000"/>
                  </a:schemeClr>
                </a:solidFill>
              </a:rPr>
              <a:t> variable </a:t>
            </a:r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(Ver </a:t>
            </a:r>
            <a:r>
              <a:rPr lang="en-US" err="1">
                <a:solidFill>
                  <a:schemeClr val="accent4">
                    <a:lumMod val="49000"/>
                  </a:schemeClr>
                </a:solidFill>
              </a:rPr>
              <a:t>tabla</a:t>
            </a:r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)</a:t>
            </a:r>
          </a:p>
          <a:p>
            <a:endParaRPr lang="en-US" dirty="0"/>
          </a:p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974C37-4AAD-586A-0FDA-49AB8DC2DF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18" y="5476875"/>
            <a:ext cx="4581527" cy="285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114ACA-87C3-C7A2-500F-9BDA4A2E7E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256" y="5853113"/>
            <a:ext cx="4662489" cy="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9633A-6C15-B7BA-F2A0-531CB6DC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E75810C-ADEF-F303-A644-C23CB273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B593EE-6B50-9C1B-9F49-F85E7EF3C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C1C6DA-2BB0-FBC4-D419-DCB1087C3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A5CC9D-D66B-63CC-EE36-B61395E1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1C57F8-42AF-E7CE-03F2-055AF191D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E19FAA-48A5-D218-355D-5FB4B83F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Modelo de </a:t>
            </a:r>
            <a:r>
              <a:rPr lang="en-US" sz="4000" dirty="0" err="1">
                <a:solidFill>
                  <a:srgbClr val="FFFFFF"/>
                </a:solidFill>
              </a:rPr>
              <a:t>Regresion</a:t>
            </a:r>
            <a:r>
              <a:rPr lang="en-US" sz="4000" dirty="0">
                <a:solidFill>
                  <a:srgbClr val="FFFFFF"/>
                </a:solidFill>
              </a:rPr>
              <a:t>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8A4E-2628-1FF3-3DCB-401161E6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62" y="1869055"/>
            <a:ext cx="9208699" cy="46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6BF79-48C4-5AC9-F50C-646D3A5DF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barco en el atardecer&#10;&#10;El contenido generado por IA puede ser incorrecto.">
            <a:extLst>
              <a:ext uri="{FF2B5EF4-FFF2-40B4-BE49-F238E27FC236}">
                <a16:creationId xmlns:a16="http://schemas.microsoft.com/office/drawing/2014/main" id="{B56CE0C0-D2AB-DC8B-AA6C-D721D0BE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r="1" b="1"/>
          <a:stretch>
            <a:fillRect/>
          </a:stretch>
        </p:blipFill>
        <p:spPr>
          <a:xfrm>
            <a:off x="4028830" y="-19528"/>
            <a:ext cx="8160026" cy="6875809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FF177C-8EEA-DDFF-4924-F200A413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0" y="235942"/>
            <a:ext cx="3569877" cy="929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6. </a:t>
            </a:r>
            <a:r>
              <a:rPr lang="en-US" sz="4000" err="1">
                <a:solidFill>
                  <a:srgbClr val="FFFFFF"/>
                </a:solidFill>
              </a:rPr>
              <a:t>Conclusiones</a:t>
            </a:r>
            <a:br>
              <a:rPr lang="en-US" sz="4000"/>
            </a:br>
            <a:br>
              <a:rPr lang="en-US" sz="4000"/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43B217F-B33B-C7DD-8EC3-781489DCCF97}"/>
              </a:ext>
            </a:extLst>
          </p:cNvPr>
          <p:cNvSpPr txBox="1">
            <a:spLocks/>
          </p:cNvSpPr>
          <p:nvPr/>
        </p:nvSpPr>
        <p:spPr>
          <a:xfrm>
            <a:off x="12949" y="5075361"/>
            <a:ext cx="3569877" cy="929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US" sz="2800" dirty="0"/>
            </a:br>
            <a:br>
              <a:rPr lang="en-US" sz="2800" dirty="0"/>
            </a:b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2F80F47C-E29A-F253-6234-1359B78E6AB7}"/>
              </a:ext>
            </a:extLst>
          </p:cNvPr>
          <p:cNvSpPr txBox="1"/>
          <p:nvPr/>
        </p:nvSpPr>
        <p:spPr>
          <a:xfrm>
            <a:off x="4428991" y="241119"/>
            <a:ext cx="7376737" cy="63709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endParaRPr lang="es-ES" sz="1200" b="1" dirty="0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 Nuestros resultados </a:t>
            </a:r>
            <a:r>
              <a:rPr lang="es-ES" b="1" dirty="0">
                <a:ea typeface="+mn-lt"/>
                <a:cs typeface="+mn-lt"/>
              </a:rPr>
              <a:t>refutan</a:t>
            </a:r>
            <a:r>
              <a:rPr lang="es-ES" dirty="0">
                <a:ea typeface="+mn-lt"/>
                <a:cs typeface="+mn-lt"/>
              </a:rPr>
              <a:t> la hipótesis de que la </a:t>
            </a:r>
            <a:r>
              <a:rPr lang="es-ES" b="1" dirty="0">
                <a:ea typeface="+mn-lt"/>
                <a:cs typeface="+mn-lt"/>
              </a:rPr>
              <a:t>"lejanía" productiva</a:t>
            </a:r>
            <a:r>
              <a:rPr lang="es-ES" dirty="0">
                <a:ea typeface="+mn-lt"/>
                <a:cs typeface="+mn-lt"/>
              </a:rPr>
              <a:t> disminuye el valor de la oportunidad; por el contrario, la evidencia sugiere que la ganancia de </a:t>
            </a:r>
            <a:r>
              <a:rPr lang="es-ES" b="1" dirty="0">
                <a:ea typeface="+mn-lt"/>
                <a:cs typeface="+mn-lt"/>
              </a:rPr>
              <a:t>oportunidad estratégica</a:t>
            </a:r>
            <a:r>
              <a:rPr lang="es-ES" dirty="0">
                <a:ea typeface="+mn-lt"/>
                <a:cs typeface="+mn-lt"/>
              </a:rPr>
              <a:t> (</a:t>
            </a:r>
            <a:r>
              <a:rPr lang="es-ES" err="1">
                <a:ea typeface="+mn-lt"/>
                <a:cs typeface="+mn-lt"/>
              </a:rPr>
              <a:t>opportunity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gain</a:t>
            </a:r>
            <a:r>
              <a:rPr lang="es-ES" dirty="0">
                <a:ea typeface="+mn-lt"/>
                <a:cs typeface="+mn-lt"/>
              </a:rPr>
              <a:t>) es una </a:t>
            </a:r>
            <a:r>
              <a:rPr lang="es-ES" b="1" dirty="0">
                <a:ea typeface="+mn-lt"/>
                <a:cs typeface="+mn-lt"/>
              </a:rPr>
              <a:t>función creciente de la distancia</a:t>
            </a:r>
            <a:r>
              <a:rPr lang="es-ES" dirty="0">
                <a:ea typeface="+mn-lt"/>
                <a:cs typeface="+mn-lt"/>
              </a:rPr>
              <a:t> a recorrer.</a:t>
            </a:r>
          </a:p>
          <a:p>
            <a:pPr marL="285750" indent="-285750">
              <a:buFont typeface="Arial"/>
              <a:buChar char="•"/>
            </a:pP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El modelo econométrico planteado demuestra que la estructura de incentivos de la diversificación provincial presenta un </a:t>
            </a:r>
            <a:r>
              <a:rPr lang="es-ES" b="1" dirty="0" err="1">
                <a:ea typeface="+mn-lt"/>
                <a:cs typeface="+mn-lt"/>
              </a:rPr>
              <a:t>trade</a:t>
            </a:r>
            <a:r>
              <a:rPr lang="es-ES" b="1" dirty="0">
                <a:ea typeface="+mn-lt"/>
                <a:cs typeface="+mn-lt"/>
              </a:rPr>
              <a:t>-off</a:t>
            </a:r>
            <a:r>
              <a:rPr lang="es-ES" dirty="0">
                <a:ea typeface="+mn-lt"/>
                <a:cs typeface="+mn-lt"/>
              </a:rPr>
              <a:t>: mientras que la complejidad garantiza valor agregado, las oportunidades de </a:t>
            </a:r>
            <a:r>
              <a:rPr lang="es-ES" b="1" dirty="0">
                <a:ea typeface="+mn-lt"/>
                <a:cs typeface="+mn-lt"/>
              </a:rPr>
              <a:t>mayor potencial</a:t>
            </a:r>
            <a:r>
              <a:rPr lang="es-ES" dirty="0">
                <a:ea typeface="+mn-lt"/>
                <a:cs typeface="+mn-lt"/>
              </a:rPr>
              <a:t> no se encuentran en la "zona de confort" de la baja distancia productiva, sino que </a:t>
            </a:r>
            <a:r>
              <a:rPr lang="es-ES" b="1" dirty="0">
                <a:ea typeface="+mn-lt"/>
                <a:cs typeface="+mn-lt"/>
              </a:rPr>
              <a:t>requieren saltos de capacidades significativos.</a:t>
            </a:r>
            <a:endParaRPr lang="es-ES" b="1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En </a:t>
            </a:r>
            <a:r>
              <a:rPr lang="es-ES" err="1">
                <a:ea typeface="+mn-lt"/>
                <a:cs typeface="+mn-lt"/>
              </a:rPr>
              <a:t>pos</a:t>
            </a:r>
            <a:r>
              <a:rPr lang="es-ES" dirty="0">
                <a:ea typeface="+mn-lt"/>
                <a:cs typeface="+mn-lt"/>
              </a:rPr>
              <a:t> de pensar un </a:t>
            </a:r>
            <a:r>
              <a:rPr lang="es-ES" b="1" dirty="0">
                <a:ea typeface="+mn-lt"/>
                <a:cs typeface="+mn-lt"/>
              </a:rPr>
              <a:t>desarrollo potencial</a:t>
            </a:r>
            <a:r>
              <a:rPr lang="es-ES" dirty="0">
                <a:ea typeface="+mn-lt"/>
                <a:cs typeface="+mn-lt"/>
              </a:rPr>
              <a:t>  y la estructura de oportunidades  actuales de cada provincia, resulta fundamental revisar las </a:t>
            </a:r>
            <a:r>
              <a:rPr lang="es-ES" b="1" dirty="0">
                <a:ea typeface="+mn-lt"/>
                <a:cs typeface="+mn-lt"/>
              </a:rPr>
              <a:t>posibilidades y estrategias</a:t>
            </a:r>
            <a:r>
              <a:rPr lang="es-ES" dirty="0">
                <a:ea typeface="+mn-lt"/>
                <a:cs typeface="+mn-lt"/>
              </a:rPr>
              <a:t>, y sus consecuentes </a:t>
            </a:r>
            <a:r>
              <a:rPr lang="es-ES" b="1" dirty="0">
                <a:ea typeface="+mn-lt"/>
                <a:cs typeface="+mn-lt"/>
              </a:rPr>
              <a:t>riesgos</a:t>
            </a:r>
            <a:r>
              <a:rPr lang="es-ES" dirty="0">
                <a:ea typeface="+mn-lt"/>
                <a:cs typeface="+mn-lt"/>
              </a:rPr>
              <a:t>. La política económica, debe </a:t>
            </a:r>
            <a:r>
              <a:rPr lang="es-ES" b="1" dirty="0">
                <a:ea typeface="+mn-lt"/>
                <a:cs typeface="+mn-lt"/>
              </a:rPr>
              <a:t>evitar fórmulas únicas</a:t>
            </a:r>
            <a:r>
              <a:rPr lang="es-ES" dirty="0">
                <a:ea typeface="+mn-lt"/>
                <a:cs typeface="+mn-lt"/>
              </a:rPr>
              <a:t>. En cambio, se vuelve crucial que cada provincia desarrolle una </a:t>
            </a:r>
            <a:r>
              <a:rPr lang="es-ES" b="1" dirty="0">
                <a:ea typeface="+mn-lt"/>
                <a:cs typeface="+mn-lt"/>
              </a:rPr>
              <a:t>hoja de ruta estratégica </a:t>
            </a:r>
            <a:r>
              <a:rPr lang="es-ES" dirty="0">
                <a:ea typeface="+mn-lt"/>
                <a:cs typeface="+mn-lt"/>
              </a:rPr>
              <a:t>basada en la </a:t>
            </a:r>
            <a:r>
              <a:rPr lang="es-ES" b="1" dirty="0">
                <a:ea typeface="+mn-lt"/>
                <a:cs typeface="+mn-lt"/>
              </a:rPr>
              <a:t>maximización de su propia función</a:t>
            </a:r>
            <a:r>
              <a:rPr lang="es-ES" dirty="0">
                <a:ea typeface="+mn-lt"/>
                <a:cs typeface="+mn-lt"/>
              </a:rPr>
              <a:t> de </a:t>
            </a:r>
            <a:r>
              <a:rPr lang="es-ES" i="1" err="1">
                <a:ea typeface="+mn-lt"/>
                <a:cs typeface="+mn-lt"/>
              </a:rPr>
              <a:t>opportunity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err="1">
                <a:ea typeface="+mn-lt"/>
                <a:cs typeface="+mn-lt"/>
              </a:rPr>
              <a:t>gain</a:t>
            </a:r>
            <a:r>
              <a:rPr lang="es-ES" dirty="0">
                <a:ea typeface="+mn-lt"/>
                <a:cs typeface="+mn-lt"/>
              </a:rPr>
              <a:t> revelada. El análisis de complejidad debe ser la base para diseñar </a:t>
            </a:r>
            <a:r>
              <a:rPr lang="es-ES" b="1" dirty="0">
                <a:ea typeface="+mn-lt"/>
                <a:cs typeface="+mn-lt"/>
              </a:rPr>
              <a:t>paquetes de incentivos a medida</a:t>
            </a:r>
            <a:r>
              <a:rPr lang="es-ES" dirty="0">
                <a:ea typeface="+mn-lt"/>
                <a:cs typeface="+mn-lt"/>
              </a:rPr>
              <a:t> que promuevan los saltos específicos necesarios para su estructura productiva.</a:t>
            </a:r>
            <a:endParaRPr lang="es-ES" dirty="0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097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0C79E-2892-FA00-741F-A882C8DD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3A518EB-9605-E229-E610-40C6FFF18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489627-3D2E-96F4-72B0-327E74A59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B7DFFC-97C0-B946-E3FD-6ED70951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barco en el atardecer&#10;&#10;El contenido generado por IA puede ser incorrecto.">
            <a:extLst>
              <a:ext uri="{FF2B5EF4-FFF2-40B4-BE49-F238E27FC236}">
                <a16:creationId xmlns:a16="http://schemas.microsoft.com/office/drawing/2014/main" id="{365BA3F9-ADFE-707E-D1AD-25DDFBD81A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r="1" b="1"/>
          <a:stretch>
            <a:fillRect/>
          </a:stretch>
        </p:blipFill>
        <p:spPr>
          <a:xfrm>
            <a:off x="4028830" y="-19528"/>
            <a:ext cx="8160026" cy="6875809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1CEEAB5-5805-F49A-0810-73BC07F2F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3EC8F5-9E96-BC1D-3685-A42EBABF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60" y="279074"/>
            <a:ext cx="3569877" cy="929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br>
              <a:rPr lang="en-US" sz="4000"/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7C98F491-8CA6-C62B-6A27-10D57E085E86}"/>
              </a:ext>
            </a:extLst>
          </p:cNvPr>
          <p:cNvSpPr txBox="1"/>
          <p:nvPr/>
        </p:nvSpPr>
        <p:spPr>
          <a:xfrm>
            <a:off x="4428991" y="284251"/>
            <a:ext cx="7376737" cy="5940088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ES" sz="1600" dirty="0">
                <a:ea typeface="+mn-lt"/>
                <a:cs typeface="+mn-lt"/>
              </a:rPr>
              <a:t>Los resultados actuales, como el </a:t>
            </a:r>
            <a:r>
              <a:rPr lang="es-ES" sz="1600" b="1" err="1">
                <a:ea typeface="+mn-lt"/>
                <a:cs typeface="+mn-lt"/>
              </a:rPr>
              <a:t>trade</a:t>
            </a:r>
            <a:r>
              <a:rPr lang="es-ES" sz="1600" b="1" dirty="0">
                <a:ea typeface="+mn-lt"/>
                <a:cs typeface="+mn-lt"/>
              </a:rPr>
              <a:t>-off entre Potencialidad y Distancia</a:t>
            </a:r>
            <a:r>
              <a:rPr lang="es-ES" sz="1600" dirty="0">
                <a:ea typeface="+mn-lt"/>
                <a:cs typeface="+mn-lt"/>
              </a:rPr>
              <a:t>, requieren una validación y profundización, especialmente en lo que respecta a la </a:t>
            </a:r>
            <a:r>
              <a:rPr lang="es-ES" sz="1600" b="1" dirty="0">
                <a:ea typeface="+mn-lt"/>
                <a:cs typeface="+mn-lt"/>
              </a:rPr>
              <a:t>inferencia causal</a:t>
            </a:r>
            <a:r>
              <a:rPr lang="es-ES" sz="1600" dirty="0">
                <a:ea typeface="+mn-lt"/>
                <a:cs typeface="+mn-lt"/>
              </a:rPr>
              <a:t>, que es inherentemente limitada en un análisis de corte transversal</a:t>
            </a:r>
          </a:p>
          <a:p>
            <a:endParaRPr lang="es-ES" sz="1600" dirty="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s-ES" sz="1600" dirty="0">
                <a:ea typeface="+mn-lt"/>
                <a:cs typeface="+mn-lt"/>
              </a:rPr>
              <a:t>Incorporación de la </a:t>
            </a:r>
            <a:r>
              <a:rPr lang="es-ES" sz="1600" b="1" dirty="0">
                <a:ea typeface="+mn-lt"/>
                <a:cs typeface="+mn-lt"/>
              </a:rPr>
              <a:t>Dimensión Temporal (Datos de Panel)</a:t>
            </a:r>
            <a:r>
              <a:rPr lang="es-ES" sz="1600" dirty="0">
                <a:ea typeface="+mn-lt"/>
                <a:cs typeface="+mn-lt"/>
              </a:rPr>
              <a:t>: La estructura de corte transversal actual nos limita a observar las oportunidades en un solo punto en el tiempo. El análisis ganaría un valor sustancial si se migrara a una estructura donde se pudieran </a:t>
            </a:r>
            <a:r>
              <a:rPr lang="es-ES" sz="1600" b="1" dirty="0">
                <a:ea typeface="+mn-lt"/>
                <a:cs typeface="+mn-lt"/>
              </a:rPr>
              <a:t>observar las mismas provincias a lo largo del </a:t>
            </a:r>
            <a:r>
              <a:rPr lang="es-ES" sz="1600" b="1">
                <a:ea typeface="+mn-lt"/>
                <a:cs typeface="+mn-lt"/>
              </a:rPr>
              <a:t>tiempo. </a:t>
            </a:r>
            <a:r>
              <a:rPr lang="es-ES" sz="1600" dirty="0">
                <a:ea typeface="+mn-lt"/>
                <a:cs typeface="+mn-lt"/>
              </a:rPr>
              <a:t>En esta </a:t>
            </a:r>
            <a:r>
              <a:rPr lang="es-ES" sz="1600">
                <a:ea typeface="+mn-lt"/>
                <a:cs typeface="+mn-lt"/>
              </a:rPr>
              <a:t>línea</a:t>
            </a:r>
            <a:r>
              <a:rPr lang="es-ES" sz="1600" dirty="0">
                <a:ea typeface="+mn-lt"/>
                <a:cs typeface="+mn-lt"/>
              </a:rPr>
              <a:t>, se </a:t>
            </a:r>
            <a:r>
              <a:rPr lang="es-ES" sz="1600">
                <a:ea typeface="+mn-lt"/>
                <a:cs typeface="+mn-lt"/>
              </a:rPr>
              <a:t>podría</a:t>
            </a:r>
            <a:r>
              <a:rPr lang="es-ES" sz="1600" dirty="0">
                <a:ea typeface="+mn-lt"/>
                <a:cs typeface="+mn-lt"/>
              </a:rPr>
              <a:t> realizar un análisis de </a:t>
            </a:r>
            <a:r>
              <a:rPr lang="es-ES" sz="1600" b="1" dirty="0">
                <a:ea typeface="+mn-lt"/>
                <a:cs typeface="+mn-lt"/>
              </a:rPr>
              <a:t>trayectorias de diversificación</a:t>
            </a:r>
            <a:r>
              <a:rPr lang="es-ES" sz="1600" dirty="0">
                <a:ea typeface="+mn-lt"/>
                <a:cs typeface="+mn-lt"/>
              </a:rPr>
              <a:t> estudiando cómo la Potencialidad (o la Centralidad) cambian en el tiempo. Esto permitiría estimar la Propensión de Largo Plazo (PLP) de la complejidad o distancia en el tiempo.</a:t>
            </a:r>
          </a:p>
          <a:p>
            <a:endParaRPr lang="es-ES" sz="1600" dirty="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s-ES" sz="1600" dirty="0">
                <a:ea typeface="+mn-lt"/>
                <a:cs typeface="+mn-lt"/>
              </a:rPr>
              <a:t>Por </a:t>
            </a:r>
            <a:r>
              <a:rPr lang="es-ES" sz="1600">
                <a:ea typeface="+mn-lt"/>
                <a:cs typeface="+mn-lt"/>
              </a:rPr>
              <a:t>último</a:t>
            </a:r>
            <a:r>
              <a:rPr lang="es-ES" sz="1600" dirty="0">
                <a:ea typeface="+mn-lt"/>
                <a:cs typeface="+mn-lt"/>
              </a:rPr>
              <a:t>, se </a:t>
            </a:r>
            <a:r>
              <a:rPr lang="es-ES" sz="1600">
                <a:ea typeface="+mn-lt"/>
                <a:cs typeface="+mn-lt"/>
              </a:rPr>
              <a:t>podría</a:t>
            </a:r>
            <a:r>
              <a:rPr lang="es-ES" sz="1600" dirty="0">
                <a:ea typeface="+mn-lt"/>
                <a:cs typeface="+mn-lt"/>
              </a:rPr>
              <a:t> efectuar una </a:t>
            </a:r>
            <a:r>
              <a:rPr lang="es-ES" sz="1600" b="1" dirty="0">
                <a:ea typeface="+mn-lt"/>
                <a:cs typeface="+mn-lt"/>
              </a:rPr>
              <a:t>expansión del ANOVA y Comparaciones Múltiples</a:t>
            </a:r>
          </a:p>
          <a:p>
            <a:r>
              <a:rPr lang="es-ES" sz="1600" dirty="0">
                <a:ea typeface="+mn-lt"/>
                <a:cs typeface="+mn-lt"/>
              </a:rPr>
              <a:t>El hallazgo de diferencias significativas en la centralidad por sección justifica un análisis más detallado Un ANOVA de Dos Factores (</a:t>
            </a:r>
            <a:r>
              <a:rPr lang="es-ES" sz="1600" err="1">
                <a:ea typeface="+mn-lt"/>
                <a:cs typeface="+mn-lt"/>
              </a:rPr>
              <a:t>Two-Way</a:t>
            </a:r>
            <a:r>
              <a:rPr lang="es-ES" sz="1600" dirty="0">
                <a:ea typeface="+mn-lt"/>
                <a:cs typeface="+mn-lt"/>
              </a:rPr>
              <a:t> ANOVA) </a:t>
            </a:r>
            <a:r>
              <a:rPr lang="es-ES" sz="1600">
                <a:ea typeface="+mn-lt"/>
                <a:cs typeface="+mn-lt"/>
              </a:rPr>
              <a:t>podría</a:t>
            </a:r>
            <a:r>
              <a:rPr lang="es-ES" sz="1600" dirty="0">
                <a:ea typeface="+mn-lt"/>
                <a:cs typeface="+mn-lt"/>
              </a:rPr>
              <a:t> ser utilizado para un análisis más exhaustivo incluyendo otra variable categórica de interés, como la Región Geográfica (considerando que provincia es una variable categórica disponible), y evaluar la interacción entre </a:t>
            </a:r>
            <a:r>
              <a:rPr lang="es-ES" sz="1600" err="1">
                <a:ea typeface="+mn-lt"/>
                <a:cs typeface="+mn-lt"/>
              </a:rPr>
              <a:t>seccion</a:t>
            </a:r>
            <a:r>
              <a:rPr lang="es-ES" sz="1600" dirty="0">
                <a:ea typeface="+mn-lt"/>
                <a:cs typeface="+mn-lt"/>
              </a:rPr>
              <a:t> y </a:t>
            </a:r>
            <a:r>
              <a:rPr lang="es-ES" sz="1600" err="1">
                <a:ea typeface="+mn-lt"/>
                <a:cs typeface="+mn-lt"/>
              </a:rPr>
              <a:t>region</a:t>
            </a:r>
            <a:r>
              <a:rPr lang="es-ES" sz="1600" dirty="0">
                <a:ea typeface="+mn-lt"/>
                <a:cs typeface="+mn-lt"/>
              </a:rPr>
              <a:t>. Esto respondería a la pregunta: "¿Varía el efecto sectorial (</a:t>
            </a:r>
            <a:r>
              <a:rPr lang="es-ES" sz="1600" err="1">
                <a:ea typeface="+mn-lt"/>
                <a:cs typeface="+mn-lt"/>
              </a:rPr>
              <a:t>seccion</a:t>
            </a:r>
            <a:r>
              <a:rPr lang="es-ES" sz="1600" dirty="0">
                <a:ea typeface="+mn-lt"/>
                <a:cs typeface="+mn-lt"/>
              </a:rPr>
              <a:t>) sobre la centralidad según la región de la provincia?"</a:t>
            </a:r>
            <a:r>
              <a:rPr lang="es-ES" sz="1600">
                <a:ea typeface="+mn-lt"/>
                <a:cs typeface="+mn-lt"/>
              </a:rPr>
              <a:t> </a:t>
            </a:r>
            <a:endParaRPr lang="es-ES" sz="1600"/>
          </a:p>
          <a:p>
            <a:endParaRPr lang="es-ES" sz="1200" b="1">
              <a:ea typeface="+mn-lt"/>
              <a:cs typeface="+mn-lt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7ED0D3-77D9-933E-0D4D-B9CAE748F02D}"/>
              </a:ext>
            </a:extLst>
          </p:cNvPr>
          <p:cNvSpPr txBox="1">
            <a:spLocks/>
          </p:cNvSpPr>
          <p:nvPr/>
        </p:nvSpPr>
        <p:spPr>
          <a:xfrm>
            <a:off x="450020" y="279074"/>
            <a:ext cx="3569877" cy="929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rgbClr val="FFFFFF"/>
                </a:solidFill>
              </a:rPr>
              <a:t>7. </a:t>
            </a:r>
            <a:r>
              <a:rPr lang="en-US" sz="3600" dirty="0" err="1">
                <a:solidFill>
                  <a:srgbClr val="FFFFFF"/>
                </a:solidFill>
              </a:rPr>
              <a:t>Futuras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Lineas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Investigación</a:t>
            </a:r>
            <a:br>
              <a:rPr lang="en-US" sz="3600" dirty="0"/>
            </a:br>
            <a:endParaRPr lang="en-US" sz="3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3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Máquina verde en el pasto&#10;&#10;El contenido generado por IA puede ser incorrecto.">
            <a:extLst>
              <a:ext uri="{FF2B5EF4-FFF2-40B4-BE49-F238E27FC236}">
                <a16:creationId xmlns:a16="http://schemas.microsoft.com/office/drawing/2014/main" id="{8E9D583D-502E-BAAF-33C2-F6A8358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16659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367BE2-BF25-9A99-B927-C5387A0BA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br>
              <a:rPr lang="es-AR" sz="4000">
                <a:solidFill>
                  <a:srgbClr val="FFFFFF"/>
                </a:solidFill>
              </a:rPr>
            </a:br>
            <a:br>
              <a:rPr lang="es-AR" sz="4000">
                <a:solidFill>
                  <a:srgbClr val="FFFFFF"/>
                </a:solidFill>
              </a:rPr>
            </a:br>
            <a:endParaRPr lang="es-AR" sz="40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960D6A-AF90-F27A-DE27-B185A54AF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473" y="4939040"/>
            <a:ext cx="3807122" cy="1924447"/>
          </a:xfrm>
        </p:spPr>
        <p:txBody>
          <a:bodyPr anchor="b">
            <a:noAutofit/>
          </a:bodyPr>
          <a:lstStyle/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Carga de datos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Limpieza de datos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Procesamiento de datos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Test ANOVA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Test de Hipótesis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Conclusiones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Futuras líneas de investigación</a:t>
            </a:r>
          </a:p>
          <a:p>
            <a:pPr marL="457200" indent="-457200" algn="l">
              <a:buAutoNum type="arabicPeriod"/>
            </a:pPr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36C1C6-2007-2EA9-C748-11F59C9AFD33}"/>
              </a:ext>
            </a:extLst>
          </p:cNvPr>
          <p:cNvSpPr txBox="1">
            <a:spLocks/>
          </p:cNvSpPr>
          <p:nvPr/>
        </p:nvSpPr>
        <p:spPr>
          <a:xfrm>
            <a:off x="760389" y="718029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s-AR" sz="4000">
                <a:solidFill>
                  <a:srgbClr val="FFFFFF"/>
                </a:solidFill>
              </a:rPr>
            </a:br>
            <a:br>
              <a:rPr lang="es-AR" sz="4000">
                <a:solidFill>
                  <a:srgbClr val="FFFFFF"/>
                </a:solidFill>
              </a:rPr>
            </a:br>
            <a:endParaRPr lang="es-AR" sz="4000">
              <a:solidFill>
                <a:srgbClr val="FFFFFF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680246-C64A-5614-2C52-6BE907A65AF9}"/>
              </a:ext>
            </a:extLst>
          </p:cNvPr>
          <p:cNvSpPr txBox="1">
            <a:spLocks/>
          </p:cNvSpPr>
          <p:nvPr/>
        </p:nvSpPr>
        <p:spPr>
          <a:xfrm>
            <a:off x="1070891" y="588150"/>
            <a:ext cx="2431288" cy="1076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4000">
                <a:solidFill>
                  <a:srgbClr val="FFFFFF"/>
                </a:solidFill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240481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fábrica, edificio, tabla, andamios&#10;&#10;El contenido generado por IA puede ser incorrecto.">
            <a:extLst>
              <a:ext uri="{FF2B5EF4-FFF2-40B4-BE49-F238E27FC236}">
                <a16:creationId xmlns:a16="http://schemas.microsoft.com/office/drawing/2014/main" id="{56342242-3BC3-9E00-1B95-89734CBA28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 r="18783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C6A138-3917-8F5E-BF45-0CB966B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9" y="207187"/>
            <a:ext cx="3804852" cy="35314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1. Carga de </a:t>
            </a:r>
            <a:r>
              <a:rPr lang="en-US" sz="4000" err="1">
                <a:solidFill>
                  <a:srgbClr val="FFFFFF"/>
                </a:solidFill>
              </a:rPr>
              <a:t>datos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2. </a:t>
            </a:r>
            <a:r>
              <a:rPr lang="en-US" sz="4000" err="1">
                <a:solidFill>
                  <a:srgbClr val="FFFFFF"/>
                </a:solidFill>
              </a:rPr>
              <a:t>Limpieza</a:t>
            </a:r>
            <a:r>
              <a:rPr lang="en-US" sz="4000">
                <a:solidFill>
                  <a:srgbClr val="FFFFFF"/>
                </a:solidFill>
              </a:rPr>
              <a:t> de bases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F605BC-3726-90BA-34E1-A6C809D32B40}"/>
              </a:ext>
            </a:extLst>
          </p:cNvPr>
          <p:cNvSpPr txBox="1"/>
          <p:nvPr/>
        </p:nvSpPr>
        <p:spPr>
          <a:xfrm>
            <a:off x="4274489" y="207187"/>
            <a:ext cx="7376737" cy="1569660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/>
              <a:t>Importa las bases de </a:t>
            </a:r>
            <a:r>
              <a:rPr lang="es-ES" sz="2400" b="1"/>
              <a:t>datos originales</a:t>
            </a:r>
            <a:r>
              <a:rPr lang="es-ES" sz="240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/>
              <a:t>Documenta</a:t>
            </a:r>
            <a:r>
              <a:rPr lang="es-ES" sz="2400"/>
              <a:t> la fuente, el nombre y las dimensiones.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/>
              <a:t>Preparación optimizada dentro el programa. </a:t>
            </a:r>
            <a:r>
              <a:rPr lang="es-ES" sz="2400" b="1"/>
              <a:t>(Ruteo y tipo de archivo)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BDFEBF-29B4-B7DD-8B80-FDEE726DA89D}"/>
              </a:ext>
            </a:extLst>
          </p:cNvPr>
          <p:cNvSpPr txBox="1"/>
          <p:nvPr/>
        </p:nvSpPr>
        <p:spPr>
          <a:xfrm>
            <a:off x="4274489" y="3729919"/>
            <a:ext cx="7376737" cy="1200329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/>
              <a:t>Estandarización</a:t>
            </a:r>
            <a:r>
              <a:rPr lang="es-ES" sz="2400"/>
              <a:t> de variables (</a:t>
            </a:r>
            <a:r>
              <a:rPr lang="es-ES" sz="2400" err="1"/>
              <a:t>strings</a:t>
            </a:r>
            <a:r>
              <a:rPr lang="es-ES" sz="2400"/>
              <a:t> y numéricas).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/>
              <a:t>Reducción dimensional </a:t>
            </a:r>
            <a:r>
              <a:rPr lang="es-ES" sz="2400"/>
              <a:t>no útiles para tratamiento posterior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9E26A5-CEFA-042C-7808-4D1DE15BFDCA}"/>
              </a:ext>
            </a:extLst>
          </p:cNvPr>
          <p:cNvSpPr txBox="1"/>
          <p:nvPr/>
        </p:nvSpPr>
        <p:spPr>
          <a:xfrm>
            <a:off x="4285731" y="1971281"/>
            <a:ext cx="7376737" cy="5847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/>
              <a:t>*Garantiza </a:t>
            </a:r>
            <a:r>
              <a:rPr lang="es-ES" sz="1600" b="1"/>
              <a:t>integridad y trazabilidad </a:t>
            </a:r>
            <a:r>
              <a:rPr lang="es-ES" sz="1600"/>
              <a:t>de los datos al inicio del </a:t>
            </a:r>
            <a:r>
              <a:rPr lang="es-ES" sz="1600" b="1"/>
              <a:t>flujo de trabajo</a:t>
            </a:r>
            <a:r>
              <a:rPr lang="es-ES" sz="1600"/>
              <a:t>, </a:t>
            </a:r>
            <a:r>
              <a:rPr lang="es-ES" sz="1600" b="1"/>
              <a:t>aislando los datos originales</a:t>
            </a:r>
            <a:r>
              <a:rPr lang="es-ES" sz="1600"/>
              <a:t> de cualquier modificación posterior.</a:t>
            </a:r>
            <a:endParaRPr lang="es-AR" sz="1600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74BF76-B2DE-4228-DC23-722A221EA7AF}"/>
              </a:ext>
            </a:extLst>
          </p:cNvPr>
          <p:cNvSpPr txBox="1"/>
          <p:nvPr/>
        </p:nvSpPr>
        <p:spPr>
          <a:xfrm>
            <a:off x="4285731" y="5191361"/>
            <a:ext cx="7376737" cy="584775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/>
              <a:t>*</a:t>
            </a:r>
            <a:r>
              <a:rPr lang="es-ES" sz="1600" b="1"/>
              <a:t>Asegura la calidad </a:t>
            </a:r>
            <a:r>
              <a:rPr lang="es-ES" sz="1600"/>
              <a:t>de los datos, creando un </a:t>
            </a:r>
            <a:r>
              <a:rPr lang="es-ES" sz="1600" b="1"/>
              <a:t>conjunto de datos estandarizado y optimizado</a:t>
            </a:r>
            <a:endParaRPr lang="es-AR" sz="1600" b="1"/>
          </a:p>
        </p:txBody>
      </p:sp>
    </p:spTree>
    <p:extLst>
      <p:ext uri="{BB962C8B-B14F-4D97-AF65-F5344CB8AC3E}">
        <p14:creationId xmlns:p14="http://schemas.microsoft.com/office/powerpoint/2010/main" val="55261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2B96B-2D0D-7BBF-CB8A-49D66BFE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62C3E54-80DB-AA52-04F1-3A4DF7AF0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91969D-E6A2-AAB2-9E66-E68A7FFE1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72468-D2D6-20A1-FC38-ECD0E374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edificio, persona, hombre, cuarto de hospital&#10;&#10;El contenido generado por IA puede ser incorrecto.">
            <a:extLst>
              <a:ext uri="{FF2B5EF4-FFF2-40B4-BE49-F238E27FC236}">
                <a16:creationId xmlns:a16="http://schemas.microsoft.com/office/drawing/2014/main" id="{32EE5DCF-1BD7-816F-CF2F-BB66D8757A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r="15169" b="-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916417A-0630-1412-6D1F-1BE914004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1ACDF-8E41-2BBC-93E3-3058EC8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9" y="168304"/>
            <a:ext cx="3804852" cy="10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3. </a:t>
            </a:r>
            <a:r>
              <a:rPr lang="en-US" sz="3200" err="1">
                <a:solidFill>
                  <a:srgbClr val="FFFFFF"/>
                </a:solidFill>
              </a:rPr>
              <a:t>Análisis</a:t>
            </a:r>
            <a:r>
              <a:rPr lang="en-US" sz="3200">
                <a:solidFill>
                  <a:srgbClr val="FFFFFF"/>
                </a:solidFill>
              </a:rPr>
              <a:t> </a:t>
            </a:r>
            <a:r>
              <a:rPr lang="en-US" sz="3200" err="1">
                <a:solidFill>
                  <a:srgbClr val="FFFFFF"/>
                </a:solidFill>
              </a:rPr>
              <a:t>Exploratorio</a:t>
            </a:r>
            <a:r>
              <a:rPr lang="en-US" sz="3200">
                <a:solidFill>
                  <a:srgbClr val="FFFFFF"/>
                </a:solidFill>
              </a:rPr>
              <a:t>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B79ED1-F73D-36BA-4EBD-55EBA63F24DE}"/>
              </a:ext>
            </a:extLst>
          </p:cNvPr>
          <p:cNvSpPr txBox="1"/>
          <p:nvPr/>
        </p:nvSpPr>
        <p:spPr>
          <a:xfrm>
            <a:off x="4414614" y="463128"/>
            <a:ext cx="7376737" cy="304698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/>
              <a:t>Verificación Estructural</a:t>
            </a:r>
            <a:r>
              <a:rPr lang="es-AR" sz="2400"/>
              <a:t> sobre datos/variables</a:t>
            </a:r>
            <a:r>
              <a:rPr lang="es-ES" sz="240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/>
              <a:t>Manejo de </a:t>
            </a:r>
            <a:r>
              <a:rPr lang="es-AR" sz="2400" b="1"/>
              <a:t>Datos Faltantes </a:t>
            </a:r>
            <a:r>
              <a:rPr lang="es-AR" sz="2400"/>
              <a:t>(</a:t>
            </a:r>
            <a:r>
              <a:rPr lang="es-AR" sz="2400" err="1"/>
              <a:t>NAs</a:t>
            </a:r>
            <a:r>
              <a:rPr lang="es-AR" sz="2400"/>
              <a:t>): cuantificación y diagnóstico específico.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/>
              <a:t>Estadísticas Descriptivas: </a:t>
            </a:r>
            <a:r>
              <a:rPr lang="es-ES" sz="2400"/>
              <a:t>métricas clave (</a:t>
            </a:r>
            <a:r>
              <a:rPr lang="es-ES" sz="2400" b="1"/>
              <a:t>Media</a:t>
            </a:r>
            <a:r>
              <a:rPr lang="es-ES" sz="2400"/>
              <a:t>, </a:t>
            </a:r>
            <a:r>
              <a:rPr lang="es-ES" sz="2400" b="1"/>
              <a:t>Mediana</a:t>
            </a:r>
            <a:r>
              <a:rPr lang="es-ES" sz="2400"/>
              <a:t>, Desviación Estándar, IQR, </a:t>
            </a:r>
            <a:r>
              <a:rPr lang="es-ES" sz="2400" err="1"/>
              <a:t>Mín</a:t>
            </a:r>
            <a:r>
              <a:rPr lang="es-ES" sz="2400"/>
              <a:t>/</a:t>
            </a:r>
            <a:r>
              <a:rPr lang="es-ES" sz="2400" err="1"/>
              <a:t>Máx</a:t>
            </a:r>
            <a:r>
              <a:rPr lang="es-ES" sz="2400"/>
              <a:t>) para las </a:t>
            </a:r>
            <a:r>
              <a:rPr lang="es-ES" sz="2400" b="1"/>
              <a:t>variables continuas</a:t>
            </a:r>
            <a:r>
              <a:rPr lang="es-E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/>
              <a:t>Visualización</a:t>
            </a:r>
            <a:r>
              <a:rPr lang="es-AR" sz="2400"/>
              <a:t> </a:t>
            </a:r>
            <a:r>
              <a:rPr lang="es-AR" sz="2400" b="1"/>
              <a:t>para Diagnóstico: </a:t>
            </a:r>
            <a:r>
              <a:rPr lang="es-AR" sz="2400" err="1"/>
              <a:t>boxplots</a:t>
            </a:r>
            <a:r>
              <a:rPr lang="es-AR" sz="2400"/>
              <a:t> + distribución</a:t>
            </a:r>
            <a:endParaRPr lang="es-ES" sz="240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A2ABD56-2649-89B4-C7C6-F2049C617EAD}"/>
              </a:ext>
            </a:extLst>
          </p:cNvPr>
          <p:cNvSpPr txBox="1">
            <a:spLocks/>
          </p:cNvSpPr>
          <p:nvPr/>
        </p:nvSpPr>
        <p:spPr>
          <a:xfrm>
            <a:off x="1145853" y="1157703"/>
            <a:ext cx="2756067" cy="67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>
                <a:solidFill>
                  <a:srgbClr val="FFFFFF"/>
                </a:solidFill>
              </a:rPr>
              <a:t>(EDA)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BFF62-C8F0-1340-2D00-97E787BEFCE2}"/>
              </a:ext>
            </a:extLst>
          </p:cNvPr>
          <p:cNvSpPr txBox="1"/>
          <p:nvPr/>
        </p:nvSpPr>
        <p:spPr>
          <a:xfrm>
            <a:off x="4414614" y="3950478"/>
            <a:ext cx="7376737" cy="1200329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/>
              <a:t>*</a:t>
            </a:r>
            <a:r>
              <a:rPr lang="es-ES" b="1"/>
              <a:t>Verifica</a:t>
            </a:r>
            <a:r>
              <a:rPr lang="es-ES"/>
              <a:t> la calidad de los </a:t>
            </a:r>
            <a:r>
              <a:rPr lang="es-ES" b="1"/>
              <a:t>datos</a:t>
            </a:r>
            <a:r>
              <a:rPr lang="es-ES"/>
              <a:t>, confirma la necesidad de </a:t>
            </a:r>
            <a:r>
              <a:rPr lang="es-ES" b="1"/>
              <a:t>manejar la asimetría </a:t>
            </a:r>
            <a:r>
              <a:rPr lang="es-ES"/>
              <a:t>y el </a:t>
            </a:r>
            <a:r>
              <a:rPr lang="es-ES" b="1"/>
              <a:t>rol de los </a:t>
            </a:r>
            <a:r>
              <a:rPr lang="es-ES" b="1" i="1" err="1"/>
              <a:t>outliers</a:t>
            </a:r>
            <a:r>
              <a:rPr lang="es-ES" b="1"/>
              <a:t> </a:t>
            </a:r>
            <a:r>
              <a:rPr lang="es-ES"/>
              <a:t>para nuestras </a:t>
            </a:r>
            <a:r>
              <a:rPr lang="es-ES" b="1"/>
              <a:t>variables clave</a:t>
            </a:r>
            <a:r>
              <a:rPr lang="es-ES"/>
              <a:t>, e identifica el </a:t>
            </a:r>
            <a:r>
              <a:rPr lang="es-ES" b="1"/>
              <a:t>patrón</a:t>
            </a:r>
            <a:r>
              <a:rPr lang="es-ES"/>
              <a:t> de los </a:t>
            </a:r>
            <a:r>
              <a:rPr lang="es-ES" b="1" err="1"/>
              <a:t>NAs</a:t>
            </a:r>
            <a:r>
              <a:rPr lang="es-ES"/>
              <a:t>, </a:t>
            </a:r>
            <a:r>
              <a:rPr lang="es-ES" b="1"/>
              <a:t>guiando</a:t>
            </a:r>
            <a:r>
              <a:rPr lang="es-ES"/>
              <a:t> las </a:t>
            </a:r>
            <a:r>
              <a:rPr lang="es-ES" b="1"/>
              <a:t>transformaciones</a:t>
            </a:r>
            <a:r>
              <a:rPr lang="es-ES"/>
              <a:t> y el </a:t>
            </a:r>
            <a:r>
              <a:rPr lang="es-ES" b="1"/>
              <a:t>modelado inferencial subsiguiente</a:t>
            </a:r>
            <a:r>
              <a:rPr lang="es-ES"/>
              <a:t>.</a:t>
            </a:r>
            <a:endParaRPr lang="es-AR" b="1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787C5E6-3768-83B5-08A3-07FCCD72C5C7}"/>
              </a:ext>
            </a:extLst>
          </p:cNvPr>
          <p:cNvSpPr txBox="1">
            <a:spLocks/>
          </p:cNvSpPr>
          <p:nvPr/>
        </p:nvSpPr>
        <p:spPr>
          <a:xfrm>
            <a:off x="76196" y="3879608"/>
            <a:ext cx="3535973" cy="67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Base </a:t>
            </a:r>
            <a:r>
              <a:rPr lang="en-US" sz="2800" err="1">
                <a:solidFill>
                  <a:srgbClr val="FFFFFF"/>
                </a:solidFill>
              </a:rPr>
              <a:t>Potencial</a:t>
            </a:r>
            <a:endParaRPr lang="en-US" sz="2800">
              <a:solidFill>
                <a:srgbClr val="FFFFFF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Base Export</a:t>
            </a:r>
          </a:p>
        </p:txBody>
      </p:sp>
    </p:spTree>
    <p:extLst>
      <p:ext uri="{BB962C8B-B14F-4D97-AF65-F5344CB8AC3E}">
        <p14:creationId xmlns:p14="http://schemas.microsoft.com/office/powerpoint/2010/main" val="361723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54BEB-26B3-843F-5943-66F55A5A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E0084C6-2928-9728-5F79-D4849159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165303-750F-06A9-8B33-3B09CB486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80CA0B-B125-64A0-7F26-DB783B49F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67BADD-893D-A694-EB67-370DB07C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174F55-5A25-E66B-47E6-575243E72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659C08-CD62-55B5-E664-84EBB816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Base </a:t>
            </a:r>
            <a:r>
              <a:rPr lang="en-US" sz="4000" dirty="0" err="1">
                <a:solidFill>
                  <a:srgbClr val="FFFFFF"/>
                </a:solidFill>
              </a:rPr>
              <a:t>Pontecialidad</a:t>
            </a:r>
            <a:r>
              <a:rPr lang="en-US" sz="4000" dirty="0">
                <a:solidFill>
                  <a:srgbClr val="FFFFFF"/>
                </a:solidFill>
              </a:rPr>
              <a:t> (EDA)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5B865-F982-6243-177B-68C6D5F2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23" y="1815599"/>
            <a:ext cx="3901314" cy="48032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B864B7-4106-9924-7C2D-0FABB32C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928621"/>
            <a:ext cx="7382267" cy="44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43A6B-4067-C391-F4F1-B4E6BDA6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BAAD44-29CE-915F-31AC-4FB6F069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Base </a:t>
            </a:r>
            <a:r>
              <a:rPr lang="en-US" sz="4000" dirty="0" err="1">
                <a:solidFill>
                  <a:srgbClr val="FFFFFF"/>
                </a:solidFill>
              </a:rPr>
              <a:t>Exportados</a:t>
            </a:r>
            <a:r>
              <a:rPr lang="en-US" sz="4000" dirty="0">
                <a:solidFill>
                  <a:srgbClr val="FFFFFF"/>
                </a:solidFill>
              </a:rPr>
              <a:t> (EDA)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EDA77D6-6887-EA33-0F85-C1861E29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983174"/>
            <a:ext cx="7110308" cy="44680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717A6AE-533C-E8BE-C836-8CCCC403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342" y="1808700"/>
            <a:ext cx="4008696" cy="48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4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6666A-DB08-3B4D-5ABC-499BAA5F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3D0E948-E547-BE1B-0FDF-9ADE8F31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40EB2-4F68-DDB3-C79C-ED6DE574C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D614B3-6EFE-3D1C-450B-FC5189D8C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405BA7-2184-D258-EABA-6B7CC0253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F8529B-9354-3F84-DB31-9ABA6AF9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850D86-BF7D-E6DB-0C46-BAB5211D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Base </a:t>
            </a:r>
            <a:r>
              <a:rPr lang="en-US" sz="4000" dirty="0" err="1">
                <a:solidFill>
                  <a:srgbClr val="FFFFFF"/>
                </a:solidFill>
              </a:rPr>
              <a:t>Exportados</a:t>
            </a:r>
            <a:r>
              <a:rPr lang="en-US" sz="4000" dirty="0">
                <a:solidFill>
                  <a:srgbClr val="FFFFFF"/>
                </a:solidFill>
              </a:rPr>
              <a:t> (EDA)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A6465C8-5257-E51A-8AC7-63C4961C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342" y="1808700"/>
            <a:ext cx="4008696" cy="48238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D0802B-2EDD-C5AF-3147-CA02DE582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1808699"/>
            <a:ext cx="7340001" cy="48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2CB86-7DD5-6196-11FB-4BA853C8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98AC1-9E51-8B3E-5FBA-EF05BC58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70330"/>
            <a:ext cx="8133336" cy="2290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en-US" sz="4100" dirty="0">
                <a:solidFill>
                  <a:srgbClr val="FFFFFF"/>
                </a:solidFill>
              </a:rPr>
              <a:t>Test ANOVA</a:t>
            </a:r>
            <a:br>
              <a:rPr lang="en-US" sz="4100" kern="1200" dirty="0"/>
            </a:b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Centralidad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Sección</a:t>
            </a:r>
            <a:br>
              <a:rPr lang="en-US" sz="4100" kern="1200" dirty="0"/>
            </a:br>
            <a:br>
              <a:rPr lang="en-US" sz="4100" kern="1200" dirty="0"/>
            </a:br>
            <a:endParaRPr lang="en-US" sz="4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7189135-E9D8-7FF8-237B-32A1E8B96082}"/>
              </a:ext>
            </a:extLst>
          </p:cNvPr>
          <p:cNvSpPr txBox="1">
            <a:spLocks/>
          </p:cNvSpPr>
          <p:nvPr/>
        </p:nvSpPr>
        <p:spPr>
          <a:xfrm>
            <a:off x="2020942" y="2936844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en-US" sz="3200" err="1">
                <a:solidFill>
                  <a:schemeClr val="bg1"/>
                </a:solidFill>
              </a:rPr>
              <a:t>Verificación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err="1">
                <a:solidFill>
                  <a:schemeClr val="bg1"/>
                </a:solidFill>
              </a:rPr>
              <a:t>supuestos</a:t>
            </a:r>
            <a:endParaRPr lang="en-US" sz="320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               Test de Levene (Homogeneidad de </a:t>
            </a:r>
            <a:r>
              <a:rPr lang="en-US" sz="3200" dirty="0" err="1">
                <a:solidFill>
                  <a:schemeClr val="bg1"/>
                </a:solidFill>
              </a:rPr>
              <a:t>Varianzas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Modelo </a:t>
            </a:r>
            <a:r>
              <a:rPr lang="en-US" sz="3200" err="1">
                <a:solidFill>
                  <a:schemeClr val="bg1"/>
                </a:solidFill>
              </a:rPr>
              <a:t>Ajustado</a:t>
            </a:r>
            <a:endParaRPr lang="en-US" sz="4100" err="1">
              <a:solidFill>
                <a:schemeClr val="bg1"/>
              </a:solidFill>
            </a:endParaRPr>
          </a:p>
          <a:p>
            <a:br>
              <a:rPr lang="en-US" sz="4100" dirty="0"/>
            </a:br>
            <a:r>
              <a:rPr lang="en-US" sz="3200" dirty="0">
                <a:solidFill>
                  <a:schemeClr val="bg1"/>
                </a:solidFill>
              </a:rPr>
              <a:t>                Test de Welch (Robusto ante </a:t>
            </a:r>
            <a:r>
              <a:rPr lang="en-US" sz="3200" dirty="0" err="1">
                <a:solidFill>
                  <a:schemeClr val="bg1"/>
                </a:solidFill>
              </a:rPr>
              <a:t>Heterogeneidad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err="1">
                <a:solidFill>
                  <a:schemeClr val="bg1"/>
                </a:solidFill>
              </a:rPr>
              <a:t>Análisis</a:t>
            </a:r>
            <a:r>
              <a:rPr lang="en-US" sz="3200" dirty="0">
                <a:solidFill>
                  <a:schemeClr val="bg1"/>
                </a:solidFill>
              </a:rPr>
              <a:t> Post-Hoc</a:t>
            </a: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4100" dirty="0">
                <a:solidFill>
                  <a:schemeClr val="bg1"/>
                </a:solidFill>
              </a:rPr>
              <a:t>            </a:t>
            </a:r>
            <a:r>
              <a:rPr lang="en-US" sz="3000" dirty="0">
                <a:solidFill>
                  <a:schemeClr val="bg1"/>
                </a:solidFill>
              </a:rPr>
              <a:t>Test de Games-Howell (</a:t>
            </a:r>
            <a:r>
              <a:rPr lang="en-US" sz="3000" dirty="0" err="1">
                <a:solidFill>
                  <a:schemeClr val="bg1"/>
                </a:solidFill>
              </a:rPr>
              <a:t>Visualización</a:t>
            </a:r>
            <a:r>
              <a:rPr lang="en-US" sz="3000" dirty="0">
                <a:solidFill>
                  <a:schemeClr val="bg1"/>
                </a:solidFill>
              </a:rPr>
              <a:t>)</a:t>
            </a:r>
            <a:br>
              <a:rPr lang="en-US" sz="4100" dirty="0">
                <a:solidFill>
                  <a:schemeClr val="bg1"/>
                </a:solidFill>
              </a:rPr>
            </a:br>
            <a:endParaRPr lang="en-US" sz="4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97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57F43-3AA0-C498-F233-F5983310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B3E445C-51A1-AB2F-ADB0-9F1A0286A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13C571F-0FB7-F3F4-2B62-82023A0A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C66827-686E-F6D8-EF3F-8D2C24CCF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7A65BF-A20A-7493-0A26-C8F25CB7B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FADA1E-12EA-C806-0A7F-91BF018A6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54579-363D-AA10-40C4-D4F9B337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Test de Levene (Homogeneidad de </a:t>
            </a:r>
            <a:r>
              <a:rPr lang="en-US" sz="4000" dirty="0" err="1">
                <a:solidFill>
                  <a:srgbClr val="FFFFFF"/>
                </a:solidFill>
              </a:rPr>
              <a:t>Varianzas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56792-C841-9286-A034-FDF5C5CC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7" y="3667755"/>
            <a:ext cx="5642934" cy="1707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FB8B-CDBF-0B30-C075-B50FBC38CE23}"/>
              </a:ext>
            </a:extLst>
          </p:cNvPr>
          <p:cNvSpPr txBox="1"/>
          <p:nvPr/>
        </p:nvSpPr>
        <p:spPr>
          <a:xfrm>
            <a:off x="461513" y="2249195"/>
            <a:ext cx="33614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Ho:</a:t>
            </a:r>
            <a:r>
              <a:rPr lang="en-US" sz="2000" dirty="0"/>
              <a:t>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1</a:t>
            </a:r>
            <a:r>
              <a:rPr lang="en-US" sz="2000" baseline="30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sz="2000" dirty="0">
                <a:solidFill>
                  <a:srgbClr val="0A0A0A"/>
                </a:solidFill>
                <a:ea typeface="+mn-lt"/>
                <a:cs typeface="+mn-lt"/>
              </a:rPr>
              <a:t> =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baseline="30000" dirty="0">
                <a:solidFill>
                  <a:srgbClr val="0A0A0A"/>
                </a:solidFill>
              </a:rPr>
              <a:t>2 </a:t>
            </a:r>
            <a:r>
              <a:rPr lang="en-US" dirty="0">
                <a:solidFill>
                  <a:srgbClr val="0A0A0A"/>
                </a:solidFill>
              </a:rPr>
              <a:t>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</a:rPr>
              <a:t>3</a:t>
            </a:r>
            <a:r>
              <a:rPr lang="en-US" sz="2000" baseline="30000" dirty="0">
                <a:solidFill>
                  <a:srgbClr val="0A0A0A"/>
                </a:solidFill>
              </a:rPr>
              <a:t>2 </a:t>
            </a:r>
            <a:r>
              <a:rPr lang="en-US" sz="2000" dirty="0">
                <a:solidFill>
                  <a:srgbClr val="0A0A0A"/>
                </a:solidFill>
              </a:rPr>
              <a:t>= … 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400" baseline="-25000" dirty="0">
                <a:solidFill>
                  <a:srgbClr val="0A0A0A"/>
                </a:solidFill>
              </a:rPr>
              <a:t>k</a:t>
            </a:r>
            <a:r>
              <a:rPr lang="en-US" sz="2000" baseline="30000" dirty="0">
                <a:solidFill>
                  <a:srgbClr val="0A0A0A"/>
                </a:solidFill>
              </a:rPr>
              <a:t>2</a:t>
            </a:r>
            <a:endParaRPr lang="en-US" sz="2000" dirty="0">
              <a:solidFill>
                <a:srgbClr val="0A0A0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CCAA-65BC-0111-D09C-195989231EE0}"/>
              </a:ext>
            </a:extLst>
          </p:cNvPr>
          <p:cNvSpPr txBox="1"/>
          <p:nvPr/>
        </p:nvSpPr>
        <p:spPr>
          <a:xfrm>
            <a:off x="461512" y="2723648"/>
            <a:ext cx="63519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</a:t>
            </a:r>
            <a:r>
              <a:rPr lang="en-US" sz="2000" dirty="0"/>
              <a:t> </a:t>
            </a:r>
            <a:r>
              <a:rPr lang="en-US" dirty="0"/>
              <a:t>Al </a:t>
            </a:r>
            <a:r>
              <a:rPr lang="en-US" err="1"/>
              <a:t>menos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de las </a:t>
            </a:r>
            <a:r>
              <a:rPr lang="en-US" err="1"/>
              <a:t>varianzas</a:t>
            </a:r>
            <a:r>
              <a:rPr lang="en-US" dirty="0"/>
              <a:t> </a:t>
            </a:r>
            <a:r>
              <a:rPr lang="en-US" err="1"/>
              <a:t>poblacionales</a:t>
            </a:r>
            <a:r>
              <a:rPr lang="en-US" dirty="0"/>
              <a:t> es </a:t>
            </a:r>
            <a:r>
              <a:rPr lang="en-US" err="1"/>
              <a:t>diferente</a:t>
            </a:r>
            <a:endParaRPr lang="en-US" baseline="30000" err="1">
              <a:solidFill>
                <a:srgbClr val="0A0A0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7F082-3C08-A552-486D-654218CEBF8E}"/>
              </a:ext>
            </a:extLst>
          </p:cNvPr>
          <p:cNvSpPr/>
          <p:nvPr/>
        </p:nvSpPr>
        <p:spPr>
          <a:xfrm>
            <a:off x="6816665" y="2008722"/>
            <a:ext cx="5062629" cy="115814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EF1E7-5B7A-6DDD-FA0A-5B8CEF06FF98}"/>
              </a:ext>
            </a:extLst>
          </p:cNvPr>
          <p:cNvSpPr txBox="1"/>
          <p:nvPr/>
        </p:nvSpPr>
        <p:spPr>
          <a:xfrm>
            <a:off x="8363514" y="2010775"/>
            <a:ext cx="1952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Regla de </a:t>
            </a:r>
            <a:r>
              <a:rPr lang="en-US" err="1"/>
              <a:t>decisión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F980-B8C1-EDBE-607B-77DB5428CB8C}"/>
              </a:ext>
            </a:extLst>
          </p:cNvPr>
          <p:cNvSpPr txBox="1"/>
          <p:nvPr/>
        </p:nvSpPr>
        <p:spPr>
          <a:xfrm>
            <a:off x="6940156" y="2427717"/>
            <a:ext cx="52592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&lt; 0.05: </a:t>
            </a:r>
            <a:r>
              <a:rPr lang="en-US" sz="1400" err="1">
                <a:ea typeface="+mn-lt"/>
                <a:cs typeface="+mn-lt"/>
              </a:rPr>
              <a:t>Rechazo</a:t>
            </a:r>
            <a:r>
              <a:rPr lang="en-US" sz="1400" dirty="0">
                <a:ea typeface="+mn-lt"/>
                <a:cs typeface="+mn-lt"/>
              </a:rPr>
              <a:t> H0 -&gt; </a:t>
            </a:r>
            <a:r>
              <a:rPr lang="en-US" sz="1400" err="1">
                <a:ea typeface="+mn-lt"/>
                <a:cs typeface="+mn-lt"/>
              </a:rPr>
              <a:t>Varianza</a:t>
            </a:r>
            <a:r>
              <a:rPr lang="en-US" sz="1400" dirty="0">
                <a:ea typeface="+mn-lt"/>
                <a:cs typeface="+mn-lt"/>
              </a:rPr>
              <a:t> NO es </a:t>
            </a:r>
            <a:r>
              <a:rPr lang="en-US" sz="1400" err="1">
                <a:ea typeface="+mn-lt"/>
                <a:cs typeface="+mn-lt"/>
              </a:rPr>
              <a:t>homogénea</a:t>
            </a:r>
            <a:endParaRPr lang="en-US" sz="14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6882A-398F-DF86-0EBF-20DDC30C9234}"/>
              </a:ext>
            </a:extLst>
          </p:cNvPr>
          <p:cNvSpPr txBox="1"/>
          <p:nvPr/>
        </p:nvSpPr>
        <p:spPr>
          <a:xfrm>
            <a:off x="6925779" y="2772772"/>
            <a:ext cx="52592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&gt;= 0.05: NO </a:t>
            </a:r>
            <a:r>
              <a:rPr lang="en-US" sz="1400" dirty="0" err="1">
                <a:ea typeface="+mn-lt"/>
                <a:cs typeface="+mn-lt"/>
              </a:rPr>
              <a:t>rechazo</a:t>
            </a:r>
            <a:r>
              <a:rPr lang="en-US" sz="1400" dirty="0">
                <a:ea typeface="+mn-lt"/>
                <a:cs typeface="+mn-lt"/>
              </a:rPr>
              <a:t> H0 -&gt; </a:t>
            </a:r>
            <a:r>
              <a:rPr lang="en-US" sz="1400" dirty="0" err="1">
                <a:ea typeface="+mn-lt"/>
                <a:cs typeface="+mn-lt"/>
              </a:rPr>
              <a:t>Varianza</a:t>
            </a:r>
            <a:r>
              <a:rPr lang="en-US" sz="1400" dirty="0">
                <a:ea typeface="+mn-lt"/>
                <a:cs typeface="+mn-lt"/>
              </a:rPr>
              <a:t> es </a:t>
            </a:r>
            <a:r>
              <a:rPr lang="en-US" sz="1400" dirty="0" err="1">
                <a:ea typeface="+mn-lt"/>
                <a:cs typeface="+mn-lt"/>
              </a:rPr>
              <a:t>homogénea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93C3E-9F9D-4A7C-28FC-F073AAF9AE57}"/>
              </a:ext>
            </a:extLst>
          </p:cNvPr>
          <p:cNvSpPr txBox="1"/>
          <p:nvPr/>
        </p:nvSpPr>
        <p:spPr>
          <a:xfrm>
            <a:off x="7306779" y="3925788"/>
            <a:ext cx="47560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 </a:t>
            </a:r>
            <a:r>
              <a:rPr lang="en-US" b="1" dirty="0" err="1"/>
              <a:t>rechazó</a:t>
            </a:r>
            <a:r>
              <a:rPr lang="en-US" b="1" dirty="0"/>
              <a:t> Ho</a:t>
            </a:r>
            <a:r>
              <a:rPr lang="en-US" dirty="0"/>
              <a:t> (</a:t>
            </a:r>
            <a:r>
              <a:rPr lang="en-US" dirty="0" err="1"/>
              <a:t>varianzas</a:t>
            </a:r>
            <a:r>
              <a:rPr lang="en-US" dirty="0"/>
              <a:t> no </a:t>
            </a:r>
            <a:r>
              <a:rPr lang="en-US" dirty="0" err="1"/>
              <a:t>homogéneas</a:t>
            </a:r>
            <a:r>
              <a:rPr lang="en-US" dirty="0"/>
              <a:t>).</a:t>
            </a:r>
          </a:p>
          <a:p>
            <a:endParaRPr lang="en-US"/>
          </a:p>
          <a:p>
            <a:r>
              <a:rPr lang="en-US" dirty="0"/>
              <a:t> </a:t>
            </a: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b="1" dirty="0"/>
              <a:t>ANOVA</a:t>
            </a:r>
            <a:r>
              <a:rPr lang="en-US" sz="1000" b="1" dirty="0">
                <a:solidFill>
                  <a:srgbClr val="EAEAEA"/>
                </a:solidFill>
                <a:latin typeface="Lucida Console"/>
              </a:rPr>
              <a:t> </a:t>
            </a:r>
            <a:r>
              <a:rPr lang="en-US" b="1" dirty="0"/>
              <a:t>de Welch</a:t>
            </a:r>
            <a:endParaRPr lang="en-US" dirty="0"/>
          </a:p>
          <a:p>
            <a:r>
              <a:rPr lang="en-US" dirty="0"/>
              <a:t>(Alternativa robusta a </a:t>
            </a:r>
            <a:r>
              <a:rPr lang="en-US" dirty="0" err="1"/>
              <a:t>heterogeneidad</a:t>
            </a:r>
            <a:r>
              <a:rPr lang="en-US" dirty="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14D174-35AC-25AB-7290-78AFD078B4F7}"/>
              </a:ext>
            </a:extLst>
          </p:cNvPr>
          <p:cNvSpPr/>
          <p:nvPr/>
        </p:nvSpPr>
        <p:spPr>
          <a:xfrm>
            <a:off x="6502673" y="4359676"/>
            <a:ext cx="612321" cy="3129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B9D53-0477-C325-89AD-02C24CE6FF23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CENTRALIDAD x SECCION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05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1145</Words>
  <Application>Microsoft Office PowerPoint</Application>
  <PresentationFormat>Panorámica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Lucida Console</vt:lpstr>
      <vt:lpstr>Tema de Office</vt:lpstr>
      <vt:lpstr>Complejidad Económica Provincial</vt:lpstr>
      <vt:lpstr>  </vt:lpstr>
      <vt:lpstr>1. Carga de datos     2. Limpieza de bases</vt:lpstr>
      <vt:lpstr>3. Análisis Exploratorio de Datos</vt:lpstr>
      <vt:lpstr>3. Base Pontecialidad (EDA)</vt:lpstr>
      <vt:lpstr>3. Base Exportados (EDA)</vt:lpstr>
      <vt:lpstr>3. Base Exportados (EDA)</vt:lpstr>
      <vt:lpstr>4. Test ANOVA Centralidad por Sección  </vt:lpstr>
      <vt:lpstr>4. Test de Levene (Homogeneidad de Varianzas)</vt:lpstr>
      <vt:lpstr>4. Modelo Ajustado (Test Welch)</vt:lpstr>
      <vt:lpstr>4. Análisis Post-Hoc (Games-Howell)</vt:lpstr>
      <vt:lpstr>5. Test de Hipótesis Modelo de Regresión Lineal Múltiple  </vt:lpstr>
      <vt:lpstr>5. Modelo de Regresion Lineal (MCO)</vt:lpstr>
      <vt:lpstr>5. Supuestos: Multicolinealidad  y Heterocedasticidad </vt:lpstr>
      <vt:lpstr>5. Modelo de Regresion Lineal</vt:lpstr>
      <vt:lpstr>6. Conclusiones 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Ignacio Rolón Lembeye</dc:creator>
  <cp:lastModifiedBy>José Ignacio Rolón Lembeye</cp:lastModifiedBy>
  <cp:revision>1235</cp:revision>
  <dcterms:created xsi:type="dcterms:W3CDTF">2025-11-29T19:44:08Z</dcterms:created>
  <dcterms:modified xsi:type="dcterms:W3CDTF">2025-12-05T04:07:19Z</dcterms:modified>
</cp:coreProperties>
</file>